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8"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29" autoAdjust="0"/>
    <p:restoredTop sz="93784" autoAdjust="0"/>
  </p:normalViewPr>
  <p:slideViewPr>
    <p:cSldViewPr>
      <p:cViewPr>
        <p:scale>
          <a:sx n="100" d="100"/>
          <a:sy n="100" d="100"/>
        </p:scale>
        <p:origin x="2814" y="-1422"/>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川村 浩平" userId="410449cb-ec58-4ccd-a9fe-a15fc6e5c094" providerId="ADAL" clId="{8767F0BC-3DA9-436B-852A-A2A2A60C202F}"/>
    <pc:docChg chg="undo redo custSel modSld">
      <pc:chgData name="川村 浩平" userId="410449cb-ec58-4ccd-a9fe-a15fc6e5c094" providerId="ADAL" clId="{8767F0BC-3DA9-436B-852A-A2A2A60C202F}" dt="2022-08-19T05:42:39.039" v="1317" actId="1038"/>
      <pc:docMkLst>
        <pc:docMk/>
      </pc:docMkLst>
      <pc:sldChg chg="addSp delSp modSp mod">
        <pc:chgData name="川村 浩平" userId="410449cb-ec58-4ccd-a9fe-a15fc6e5c094" providerId="ADAL" clId="{8767F0BC-3DA9-436B-852A-A2A2A60C202F}" dt="2022-08-19T05:42:39.039" v="1317" actId="1038"/>
        <pc:sldMkLst>
          <pc:docMk/>
          <pc:sldMk cId="1412218350" sldId="257"/>
        </pc:sldMkLst>
      </pc:sldChg>
    </pc:docChg>
  </pc:docChgLst>
  <pc:docChgLst>
    <pc:chgData name="阿部 雄人" userId="c65c66c2-62af-4f44-b612-9344e64d2aae" providerId="ADAL" clId="{177706BA-DFB4-4E16-9DBE-9BF40E91A469}"/>
    <pc:docChg chg="custSel modSld">
      <pc:chgData name="阿部 雄人" userId="c65c66c2-62af-4f44-b612-9344e64d2aae" providerId="ADAL" clId="{177706BA-DFB4-4E16-9DBE-9BF40E91A469}" dt="2024-09-05T07:06:54.246" v="244" actId="20577"/>
      <pc:docMkLst>
        <pc:docMk/>
      </pc:docMkLst>
      <pc:sldChg chg="modSp mod">
        <pc:chgData name="阿部 雄人" userId="c65c66c2-62af-4f44-b612-9344e64d2aae" providerId="ADAL" clId="{177706BA-DFB4-4E16-9DBE-9BF40E91A469}" dt="2024-09-05T07:06:45.115" v="238" actId="20577"/>
        <pc:sldMkLst>
          <pc:docMk/>
          <pc:sldMk cId="1412218350" sldId="257"/>
        </pc:sldMkLst>
      </pc:sldChg>
      <pc:sldChg chg="addSp delSp modSp mod">
        <pc:chgData name="阿部 雄人" userId="c65c66c2-62af-4f44-b612-9344e64d2aae" providerId="ADAL" clId="{177706BA-DFB4-4E16-9DBE-9BF40E91A469}" dt="2024-09-05T07:06:54.246" v="244" actId="20577"/>
        <pc:sldMkLst>
          <pc:docMk/>
          <pc:sldMk cId="1920975844" sldId="258"/>
        </pc:sldMkLst>
      </pc:sldChg>
    </pc:docChg>
  </pc:docChgLst>
  <pc:docChgLst>
    <pc:chgData name="佐藤 峻裕" userId="64096e91-7034-4622-b5c3-2fdc319afe00" providerId="ADAL" clId="{2C7288EF-D2BA-4756-BA40-9DC6D7D91B88}"/>
    <pc:docChg chg="undo custSel modSld">
      <pc:chgData name="佐藤 峻裕" userId="64096e91-7034-4622-b5c3-2fdc319afe00" providerId="ADAL" clId="{2C7288EF-D2BA-4756-BA40-9DC6D7D91B88}" dt="2021-08-26T08:46:37.217" v="712" actId="20577"/>
      <pc:docMkLst>
        <pc:docMk/>
      </pc:docMkLst>
      <pc:sldChg chg="addSp delSp modSp mod">
        <pc:chgData name="佐藤 峻裕" userId="64096e91-7034-4622-b5c3-2fdc319afe00" providerId="ADAL" clId="{2C7288EF-D2BA-4756-BA40-9DC6D7D91B88}" dt="2021-08-26T08:46:37.217" v="712" actId="20577"/>
        <pc:sldMkLst>
          <pc:docMk/>
          <pc:sldMk cId="1412218350" sldId="257"/>
        </pc:sldMkLst>
      </pc:sldChg>
    </pc:docChg>
  </pc:docChgLst>
  <pc:docChgLst>
    <pc:chgData name="阿部 雄人" userId="c65c66c2-62af-4f44-b612-9344e64d2aae" providerId="ADAL" clId="{AA87E16E-EE6B-4B69-86A0-CAEC8635D009}"/>
    <pc:docChg chg="custSel modSld">
      <pc:chgData name="阿部 雄人" userId="c65c66c2-62af-4f44-b612-9344e64d2aae" providerId="ADAL" clId="{AA87E16E-EE6B-4B69-86A0-CAEC8635D009}" dt="2023-09-01T06:37:17.161" v="60" actId="21"/>
      <pc:docMkLst>
        <pc:docMk/>
      </pc:docMkLst>
      <pc:sldChg chg="delSp modSp mod">
        <pc:chgData name="阿部 雄人" userId="c65c66c2-62af-4f44-b612-9344e64d2aae" providerId="ADAL" clId="{AA87E16E-EE6B-4B69-86A0-CAEC8635D009}" dt="2023-09-01T06:37:17.161" v="60" actId="21"/>
        <pc:sldMkLst>
          <pc:docMk/>
          <pc:sldMk cId="1412218350" sldId="257"/>
        </pc:sldMkLst>
      </pc:sldChg>
    </pc:docChg>
  </pc:docChgLst>
  <pc:docChgLst>
    <pc:chgData name="阿部 雄人" userId="c65c66c2-62af-4f44-b612-9344e64d2aae" providerId="ADAL" clId="{1B469B62-B75A-438F-8CA6-55DF84FDBC04}"/>
    <pc:docChg chg="undo custSel modSld">
      <pc:chgData name="阿部 雄人" userId="c65c66c2-62af-4f44-b612-9344e64d2aae" providerId="ADAL" clId="{1B469B62-B75A-438F-8CA6-55DF84FDBC04}" dt="2024-08-28T07:00:46.568" v="853" actId="1076"/>
      <pc:docMkLst>
        <pc:docMk/>
      </pc:docMkLst>
      <pc:sldChg chg="delSp modSp mod">
        <pc:chgData name="阿部 雄人" userId="c65c66c2-62af-4f44-b612-9344e64d2aae" providerId="ADAL" clId="{1B469B62-B75A-438F-8CA6-55DF84FDBC04}" dt="2024-08-28T06:57:08.295" v="817" actId="1076"/>
        <pc:sldMkLst>
          <pc:docMk/>
          <pc:sldMk cId="1412218350" sldId="257"/>
        </pc:sldMkLst>
      </pc:sldChg>
      <pc:sldChg chg="addSp delSp modSp mod">
        <pc:chgData name="阿部 雄人" userId="c65c66c2-62af-4f44-b612-9344e64d2aae" providerId="ADAL" clId="{1B469B62-B75A-438F-8CA6-55DF84FDBC04}" dt="2024-08-28T07:00:46.568" v="853" actId="1076"/>
        <pc:sldMkLst>
          <pc:docMk/>
          <pc:sldMk cId="1920975844" sldId="258"/>
        </pc:sldMkLst>
      </pc:sldChg>
    </pc:docChg>
  </pc:docChgLst>
  <pc:docChgLst>
    <pc:chgData name="柴田 省吾" userId="c65c66c2-62af-4f44-b612-9344e64d2aae" providerId="ADAL" clId="{48FB7958-77B9-4363-9AF8-7A92C1ABD7EF}"/>
    <pc:docChg chg="undo custSel delSld modSld">
      <pc:chgData name="柴田 省吾" userId="c65c66c2-62af-4f44-b612-9344e64d2aae" providerId="ADAL" clId="{48FB7958-77B9-4363-9AF8-7A92C1ABD7EF}" dt="2025-08-14T02:43:58.615" v="162" actId="207"/>
      <pc:docMkLst>
        <pc:docMk/>
      </pc:docMkLst>
      <pc:sldChg chg="del">
        <pc:chgData name="柴田 省吾" userId="c65c66c2-62af-4f44-b612-9344e64d2aae" providerId="ADAL" clId="{48FB7958-77B9-4363-9AF8-7A92C1ABD7EF}" dt="2025-08-13T05:25:35.896" v="0" actId="2696"/>
        <pc:sldMkLst>
          <pc:docMk/>
          <pc:sldMk cId="1412218350" sldId="257"/>
        </pc:sldMkLst>
      </pc:sldChg>
      <pc:sldChg chg="modSp mod">
        <pc:chgData name="柴田 省吾" userId="c65c66c2-62af-4f44-b612-9344e64d2aae" providerId="ADAL" clId="{48FB7958-77B9-4363-9AF8-7A92C1ABD7EF}" dt="2025-08-14T02:43:58.615" v="162" actId="207"/>
        <pc:sldMkLst>
          <pc:docMk/>
          <pc:sldMk cId="1920975844" sldId="258"/>
        </pc:sldMkLst>
        <pc:spChg chg="mod">
          <ac:chgData name="柴田 省吾" userId="c65c66c2-62af-4f44-b612-9344e64d2aae" providerId="ADAL" clId="{48FB7958-77B9-4363-9AF8-7A92C1ABD7EF}" dt="2025-08-13T06:01:31.154" v="39" actId="1076"/>
          <ac:spMkLst>
            <pc:docMk/>
            <pc:sldMk cId="1920975844" sldId="258"/>
            <ac:spMk id="12" creationId="{DEB56E5D-5121-E925-E1B1-9C2EB5DB932A}"/>
          </ac:spMkLst>
        </pc:spChg>
        <pc:spChg chg="mod">
          <ac:chgData name="柴田 省吾" userId="c65c66c2-62af-4f44-b612-9344e64d2aae" providerId="ADAL" clId="{48FB7958-77B9-4363-9AF8-7A92C1ABD7EF}" dt="2025-08-13T06:01:31.154" v="39" actId="1076"/>
          <ac:spMkLst>
            <pc:docMk/>
            <pc:sldMk cId="1920975844" sldId="258"/>
            <ac:spMk id="13" creationId="{AF28DC8C-F773-91BB-4438-F9ADA9A38D0C}"/>
          </ac:spMkLst>
        </pc:spChg>
        <pc:spChg chg="mod">
          <ac:chgData name="柴田 省吾" userId="c65c66c2-62af-4f44-b612-9344e64d2aae" providerId="ADAL" clId="{48FB7958-77B9-4363-9AF8-7A92C1ABD7EF}" dt="2025-08-14T02:43:58.615" v="162" actId="207"/>
          <ac:spMkLst>
            <pc:docMk/>
            <pc:sldMk cId="1920975844" sldId="258"/>
            <ac:spMk id="15" creationId="{C3863211-8611-9DCF-C539-8FB3BFCD0062}"/>
          </ac:spMkLst>
        </pc:spChg>
        <pc:spChg chg="mod">
          <ac:chgData name="柴田 省吾" userId="c65c66c2-62af-4f44-b612-9344e64d2aae" providerId="ADAL" clId="{48FB7958-77B9-4363-9AF8-7A92C1ABD7EF}" dt="2025-08-13T06:01:31.154" v="39" actId="1076"/>
          <ac:spMkLst>
            <pc:docMk/>
            <pc:sldMk cId="1920975844" sldId="258"/>
            <ac:spMk id="18" creationId="{07C7FA09-0C2A-4E6E-87E1-2B6037D2A202}"/>
          </ac:spMkLst>
        </pc:spChg>
        <pc:spChg chg="mod">
          <ac:chgData name="柴田 省吾" userId="c65c66c2-62af-4f44-b612-9344e64d2aae" providerId="ADAL" clId="{48FB7958-77B9-4363-9AF8-7A92C1ABD7EF}" dt="2025-08-13T06:01:31.154" v="39" actId="1076"/>
          <ac:spMkLst>
            <pc:docMk/>
            <pc:sldMk cId="1920975844" sldId="258"/>
            <ac:spMk id="19" creationId="{1C5572C2-0238-327B-D43C-2D87CAD4EC19}"/>
          </ac:spMkLst>
        </pc:spChg>
        <pc:spChg chg="mod">
          <ac:chgData name="柴田 省吾" userId="c65c66c2-62af-4f44-b612-9344e64d2aae" providerId="ADAL" clId="{48FB7958-77B9-4363-9AF8-7A92C1ABD7EF}" dt="2025-08-13T05:51:15.122" v="28" actId="20577"/>
          <ac:spMkLst>
            <pc:docMk/>
            <pc:sldMk cId="1920975844" sldId="258"/>
            <ac:spMk id="88" creationId="{00000000-0000-0000-0000-000000000000}"/>
          </ac:spMkLst>
        </pc:spChg>
        <pc:spChg chg="mod">
          <ac:chgData name="柴田 省吾" userId="c65c66c2-62af-4f44-b612-9344e64d2aae" providerId="ADAL" clId="{48FB7958-77B9-4363-9AF8-7A92C1ABD7EF}" dt="2025-08-14T02:30:38.669" v="158" actId="12788"/>
          <ac:spMkLst>
            <pc:docMk/>
            <pc:sldMk cId="1920975844" sldId="258"/>
            <ac:spMk id="96" creationId="{00000000-0000-0000-0000-000000000000}"/>
          </ac:spMkLst>
        </pc:spChg>
        <pc:grpChg chg="mod">
          <ac:chgData name="柴田 省吾" userId="c65c66c2-62af-4f44-b612-9344e64d2aae" providerId="ADAL" clId="{48FB7958-77B9-4363-9AF8-7A92C1ABD7EF}" dt="2025-08-13T06:01:31.154" v="39" actId="1076"/>
          <ac:grpSpMkLst>
            <pc:docMk/>
            <pc:sldMk cId="1920975844" sldId="258"/>
            <ac:grpSpMk id="8" creationId="{51CEBE01-8B3F-84FE-7678-3E125CD115EB}"/>
          </ac:grpSpMkLst>
        </pc:grpChg>
        <pc:grpChg chg="mod">
          <ac:chgData name="柴田 省吾" userId="c65c66c2-62af-4f44-b612-9344e64d2aae" providerId="ADAL" clId="{48FB7958-77B9-4363-9AF8-7A92C1ABD7EF}" dt="2025-08-13T05:49:31.763" v="2" actId="1076"/>
          <ac:grpSpMkLst>
            <pc:docMk/>
            <pc:sldMk cId="1920975844" sldId="258"/>
            <ac:grpSpMk id="16" creationId="{00000000-0000-0000-0000-000000000000}"/>
          </ac:grpSpMkLst>
        </pc:grpChg>
        <pc:picChg chg="mod">
          <ac:chgData name="柴田 省吾" userId="c65c66c2-62af-4f44-b612-9344e64d2aae" providerId="ADAL" clId="{48FB7958-77B9-4363-9AF8-7A92C1ABD7EF}" dt="2025-08-13T06:01:31.154" v="39" actId="1076"/>
          <ac:picMkLst>
            <pc:docMk/>
            <pc:sldMk cId="1920975844" sldId="258"/>
            <ac:picMk id="4" creationId="{3219484B-29AF-0EFF-EA87-4CE39A65CC48}"/>
          </ac:picMkLst>
        </pc:picChg>
        <pc:picChg chg="mod">
          <ac:chgData name="柴田 省吾" userId="c65c66c2-62af-4f44-b612-9344e64d2aae" providerId="ADAL" clId="{48FB7958-77B9-4363-9AF8-7A92C1ABD7EF}" dt="2025-08-13T06:21:04.898" v="94" actId="12788"/>
          <ac:picMkLst>
            <pc:docMk/>
            <pc:sldMk cId="1920975844" sldId="258"/>
            <ac:picMk id="6" creationId="{A863C04F-2544-1E3F-9B16-09ED4BD63AB2}"/>
          </ac:picMkLst>
        </pc:picChg>
        <pc:picChg chg="mod">
          <ac:chgData name="柴田 省吾" userId="c65c66c2-62af-4f44-b612-9344e64d2aae" providerId="ADAL" clId="{48FB7958-77B9-4363-9AF8-7A92C1ABD7EF}" dt="2025-08-13T06:01:31.154" v="39" actId="1076"/>
          <ac:picMkLst>
            <pc:docMk/>
            <pc:sldMk cId="1920975844" sldId="258"/>
            <ac:picMk id="14" creationId="{ECDA8411-3988-CA8F-A68A-1AABEB3DF9FB}"/>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EF94EEA0-DB99-4FB6-8BA1-A3BE78092F64}" type="datetimeFigureOut">
              <a:rPr kumimoji="1" lang="ja-JP" altLang="en-US" smtClean="0"/>
              <a:t>2025/8/14</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r>
              <a:rPr kumimoji="1" lang="ja-JP" altLang="en-US"/>
              <a:t>⇒公募概要は裏面をご覧ください</a:t>
            </a:r>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165490DC-FC1B-484B-83ED-3B86C1C8948E}" type="slidenum">
              <a:rPr kumimoji="1" lang="ja-JP" altLang="en-US" smtClean="0"/>
              <a:t>‹#›</a:t>
            </a:fld>
            <a:endParaRPr kumimoji="1" lang="ja-JP" altLang="en-US"/>
          </a:p>
        </p:txBody>
      </p:sp>
    </p:spTree>
    <p:extLst>
      <p:ext uri="{BB962C8B-B14F-4D97-AF65-F5344CB8AC3E}">
        <p14:creationId xmlns:p14="http://schemas.microsoft.com/office/powerpoint/2010/main" val="355630153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C600DD2A-F8CF-4E1D-9F35-7C1E1DCA8A3C}" type="datetimeFigureOut">
              <a:rPr kumimoji="1" lang="ja-JP" altLang="en-US" smtClean="0"/>
              <a:t>2025/8/14</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r>
              <a:rPr kumimoji="1" lang="ja-JP" altLang="en-US"/>
              <a:t>⇒公募概要は裏面をご覧ください</a:t>
            </a:r>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BCA14C11-1A5A-4D91-B690-A05F6505AB95}" type="slidenum">
              <a:rPr kumimoji="1" lang="ja-JP" altLang="en-US" smtClean="0"/>
              <a:t>‹#›</a:t>
            </a:fld>
            <a:endParaRPr kumimoji="1" lang="ja-JP" altLang="en-US"/>
          </a:p>
        </p:txBody>
      </p:sp>
    </p:spTree>
    <p:extLst>
      <p:ext uri="{BB962C8B-B14F-4D97-AF65-F5344CB8AC3E}">
        <p14:creationId xmlns:p14="http://schemas.microsoft.com/office/powerpoint/2010/main" val="2601083583"/>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39775"/>
            <a:ext cx="2560637"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⇒公募概要は裏面をご覧ください</a:t>
            </a:r>
          </a:p>
        </p:txBody>
      </p:sp>
    </p:spTree>
    <p:extLst>
      <p:ext uri="{BB962C8B-B14F-4D97-AF65-F5344CB8AC3E}">
        <p14:creationId xmlns:p14="http://schemas.microsoft.com/office/powerpoint/2010/main" val="2555833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60D4DE6-4714-49DD-8C68-7963FAB39658}" type="datetime1">
              <a:rPr kumimoji="1" lang="ja-JP" altLang="en-US" smtClean="0"/>
              <a:t>2025/8/14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FC3CC4B-F1D4-46FE-922F-9A1C8AC6F223}" type="slidenum">
              <a:rPr kumimoji="1" lang="ja-JP" altLang="en-US" smtClean="0"/>
              <a:t>‹#›</a:t>
            </a:fld>
            <a:endParaRPr kumimoji="1" lang="ja-JP" altLang="en-US"/>
          </a:p>
        </p:txBody>
      </p:sp>
    </p:spTree>
    <p:extLst>
      <p:ext uri="{BB962C8B-B14F-4D97-AF65-F5344CB8AC3E}">
        <p14:creationId xmlns:p14="http://schemas.microsoft.com/office/powerpoint/2010/main" val="2648688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DCBFFA-862E-416A-8EED-26FBA510D7F9}" type="datetime1">
              <a:rPr kumimoji="1" lang="ja-JP" altLang="en-US" smtClean="0"/>
              <a:t>2025/8/14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FC3CC4B-F1D4-46FE-922F-9A1C8AC6F223}" type="slidenum">
              <a:rPr kumimoji="1" lang="ja-JP" altLang="en-US" smtClean="0"/>
              <a:t>‹#›</a:t>
            </a:fld>
            <a:endParaRPr kumimoji="1" lang="ja-JP" altLang="en-US"/>
          </a:p>
        </p:txBody>
      </p:sp>
    </p:spTree>
    <p:extLst>
      <p:ext uri="{BB962C8B-B14F-4D97-AF65-F5344CB8AC3E}">
        <p14:creationId xmlns:p14="http://schemas.microsoft.com/office/powerpoint/2010/main" val="2660245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8"/>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8"/>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EFDF6C-2745-46B5-BAB3-D4D81C5469ED}" type="datetime1">
              <a:rPr kumimoji="1" lang="ja-JP" altLang="en-US" smtClean="0"/>
              <a:t>2025/8/14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FC3CC4B-F1D4-46FE-922F-9A1C8AC6F223}" type="slidenum">
              <a:rPr kumimoji="1" lang="ja-JP" altLang="en-US" smtClean="0"/>
              <a:t>‹#›</a:t>
            </a:fld>
            <a:endParaRPr kumimoji="1" lang="ja-JP" altLang="en-US"/>
          </a:p>
        </p:txBody>
      </p:sp>
    </p:spTree>
    <p:extLst>
      <p:ext uri="{BB962C8B-B14F-4D97-AF65-F5344CB8AC3E}">
        <p14:creationId xmlns:p14="http://schemas.microsoft.com/office/powerpoint/2010/main" val="2615396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0893E0-6DCB-4094-879C-1F94705B46C3}" type="datetime1">
              <a:rPr kumimoji="1" lang="ja-JP" altLang="en-US" smtClean="0"/>
              <a:t>2025/8/14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FC3CC4B-F1D4-46FE-922F-9A1C8AC6F223}" type="slidenum">
              <a:rPr kumimoji="1" lang="ja-JP" altLang="en-US" smtClean="0"/>
              <a:t>‹#›</a:t>
            </a:fld>
            <a:endParaRPr kumimoji="1" lang="ja-JP" altLang="en-US"/>
          </a:p>
        </p:txBody>
      </p:sp>
    </p:spTree>
    <p:extLst>
      <p:ext uri="{BB962C8B-B14F-4D97-AF65-F5344CB8AC3E}">
        <p14:creationId xmlns:p14="http://schemas.microsoft.com/office/powerpoint/2010/main" val="4130948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6"/>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E812E4B-8581-4950-8429-48A7072BC560}" type="datetime1">
              <a:rPr kumimoji="1" lang="ja-JP" altLang="en-US" smtClean="0"/>
              <a:t>2025/8/14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FC3CC4B-F1D4-46FE-922F-9A1C8AC6F223}" type="slidenum">
              <a:rPr kumimoji="1" lang="ja-JP" altLang="en-US" smtClean="0"/>
              <a:t>‹#›</a:t>
            </a:fld>
            <a:endParaRPr kumimoji="1" lang="ja-JP" altLang="en-US"/>
          </a:p>
        </p:txBody>
      </p:sp>
    </p:spTree>
    <p:extLst>
      <p:ext uri="{BB962C8B-B14F-4D97-AF65-F5344CB8AC3E}">
        <p14:creationId xmlns:p14="http://schemas.microsoft.com/office/powerpoint/2010/main" val="1672833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8"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3"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564381F-9174-463C-9ADB-08DC653E8066}" type="datetime1">
              <a:rPr kumimoji="1" lang="ja-JP" altLang="en-US" smtClean="0"/>
              <a:t>2025/8/14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FC3CC4B-F1D4-46FE-922F-9A1C8AC6F223}" type="slidenum">
              <a:rPr kumimoji="1" lang="ja-JP" altLang="en-US" smtClean="0"/>
              <a:t>‹#›</a:t>
            </a:fld>
            <a:endParaRPr kumimoji="1" lang="ja-JP" altLang="en-US"/>
          </a:p>
        </p:txBody>
      </p:sp>
    </p:spTree>
    <p:extLst>
      <p:ext uri="{BB962C8B-B14F-4D97-AF65-F5344CB8AC3E}">
        <p14:creationId xmlns:p14="http://schemas.microsoft.com/office/powerpoint/2010/main" val="2543031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6"/>
            <a:ext cx="3030141" cy="924101"/>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2" y="2217386"/>
            <a:ext cx="3031331" cy="924101"/>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2"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2378A3D-5D60-4AFE-8613-26E28D2192D9}" type="datetime1">
              <a:rPr kumimoji="1" lang="ja-JP" altLang="en-US" smtClean="0"/>
              <a:t>2025/8/14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FC3CC4B-F1D4-46FE-922F-9A1C8AC6F223}" type="slidenum">
              <a:rPr kumimoji="1" lang="ja-JP" altLang="en-US" smtClean="0"/>
              <a:t>‹#›</a:t>
            </a:fld>
            <a:endParaRPr kumimoji="1" lang="ja-JP" altLang="en-US"/>
          </a:p>
        </p:txBody>
      </p:sp>
    </p:spTree>
    <p:extLst>
      <p:ext uri="{BB962C8B-B14F-4D97-AF65-F5344CB8AC3E}">
        <p14:creationId xmlns:p14="http://schemas.microsoft.com/office/powerpoint/2010/main" val="3329424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B088284-331E-4769-9BD3-3FC2A4437826}" type="datetime1">
              <a:rPr kumimoji="1" lang="ja-JP" altLang="en-US" smtClean="0"/>
              <a:t>2025/8/14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FC3CC4B-F1D4-46FE-922F-9A1C8AC6F223}" type="slidenum">
              <a:rPr kumimoji="1" lang="ja-JP" altLang="en-US" smtClean="0"/>
              <a:t>‹#›</a:t>
            </a:fld>
            <a:endParaRPr kumimoji="1" lang="ja-JP" altLang="en-US"/>
          </a:p>
        </p:txBody>
      </p:sp>
    </p:spTree>
    <p:extLst>
      <p:ext uri="{BB962C8B-B14F-4D97-AF65-F5344CB8AC3E}">
        <p14:creationId xmlns:p14="http://schemas.microsoft.com/office/powerpoint/2010/main" val="3334487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DE344C0-0BE3-4D77-ADA8-1199BDE29733}" type="datetime1">
              <a:rPr kumimoji="1" lang="ja-JP" altLang="en-US" smtClean="0"/>
              <a:t>2025/8/14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FC3CC4B-F1D4-46FE-922F-9A1C8AC6F223}" type="slidenum">
              <a:rPr kumimoji="1" lang="ja-JP" altLang="en-US" smtClean="0"/>
              <a:t>‹#›</a:t>
            </a:fld>
            <a:endParaRPr kumimoji="1" lang="ja-JP" altLang="en-US"/>
          </a:p>
        </p:txBody>
      </p:sp>
    </p:spTree>
    <p:extLst>
      <p:ext uri="{BB962C8B-B14F-4D97-AF65-F5344CB8AC3E}">
        <p14:creationId xmlns:p14="http://schemas.microsoft.com/office/powerpoint/2010/main" val="1128498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7"/>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90"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3" y="2072923"/>
            <a:ext cx="2256235" cy="6775980"/>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1D6C6B8-0581-467B-A76C-814D51C1DA4E}" type="datetime1">
              <a:rPr kumimoji="1" lang="ja-JP" altLang="en-US" smtClean="0"/>
              <a:t>2025/8/14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FC3CC4B-F1D4-46FE-922F-9A1C8AC6F223}" type="slidenum">
              <a:rPr kumimoji="1" lang="ja-JP" altLang="en-US" smtClean="0"/>
              <a:t>‹#›</a:t>
            </a:fld>
            <a:endParaRPr kumimoji="1" lang="ja-JP" altLang="en-US"/>
          </a:p>
        </p:txBody>
      </p:sp>
    </p:spTree>
    <p:extLst>
      <p:ext uri="{BB962C8B-B14F-4D97-AF65-F5344CB8AC3E}">
        <p14:creationId xmlns:p14="http://schemas.microsoft.com/office/powerpoint/2010/main" val="1708820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4"/>
            <a:ext cx="4114800" cy="1162578"/>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15F63CB-5DB2-4CDA-AEF7-3A5C4928F6D4}" type="datetime1">
              <a:rPr kumimoji="1" lang="ja-JP" altLang="en-US" smtClean="0"/>
              <a:t>2025/8/14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FC3CC4B-F1D4-46FE-922F-9A1C8AC6F223}" type="slidenum">
              <a:rPr kumimoji="1" lang="ja-JP" altLang="en-US" smtClean="0"/>
              <a:t>‹#›</a:t>
            </a:fld>
            <a:endParaRPr kumimoji="1" lang="ja-JP" altLang="en-US"/>
          </a:p>
        </p:txBody>
      </p:sp>
    </p:spTree>
    <p:extLst>
      <p:ext uri="{BB962C8B-B14F-4D97-AF65-F5344CB8AC3E}">
        <p14:creationId xmlns:p14="http://schemas.microsoft.com/office/powerpoint/2010/main" val="3999412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3"/>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7"/>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07FEEE23-1B65-4B30-80BD-5D68B3C78373}" type="datetime1">
              <a:rPr kumimoji="1" lang="ja-JP" altLang="en-US" smtClean="0"/>
              <a:t>2025/8/14</a:t>
            </a:fld>
            <a:endParaRPr kumimoji="1" lang="ja-JP" altLang="en-US"/>
          </a:p>
        </p:txBody>
      </p:sp>
      <p:sp>
        <p:nvSpPr>
          <p:cNvPr id="5" name="フッター プレースホルダー 4"/>
          <p:cNvSpPr>
            <a:spLocks noGrp="1"/>
          </p:cNvSpPr>
          <p:nvPr>
            <p:ph type="ftr" sz="quarter" idx="3"/>
          </p:nvPr>
        </p:nvSpPr>
        <p:spPr>
          <a:xfrm>
            <a:off x="2343150" y="9181397"/>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6FC3CC4B-F1D4-46FE-922F-9A1C8AC6F223}" type="slidenum">
              <a:rPr kumimoji="1" lang="ja-JP" altLang="en-US" smtClean="0"/>
              <a:t>‹#›</a:t>
            </a:fld>
            <a:endParaRPr kumimoji="1" lang="ja-JP" altLang="en-US"/>
          </a:p>
        </p:txBody>
      </p:sp>
    </p:spTree>
    <p:extLst>
      <p:ext uri="{BB962C8B-B14F-4D97-AF65-F5344CB8AC3E}">
        <p14:creationId xmlns:p14="http://schemas.microsoft.com/office/powerpoint/2010/main" val="4150067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395" rtl="0" eaLnBrk="1" latinLnBrk="0" hangingPunct="1">
        <a:spcBef>
          <a:spcPct val="0"/>
        </a:spcBef>
        <a:buNone/>
        <a:defRPr kumimoji="1" sz="4400" kern="1200">
          <a:solidFill>
            <a:schemeClr val="tx1"/>
          </a:solidFill>
          <a:latin typeface="+mj-lt"/>
          <a:ea typeface="+mj-ea"/>
          <a:cs typeface="+mj-cs"/>
        </a:defRPr>
      </a:lvl1pPr>
    </p:titleStyle>
    <p:bodyStyle>
      <a:lvl1pPr marL="342898" indent="-342898" algn="l" defTabSz="91439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0382" y="96974"/>
            <a:ext cx="6858000" cy="497630"/>
          </a:xfrm>
          <a:prstGeom prst="rect">
            <a:avLst/>
          </a:prstGeom>
        </p:spPr>
        <p:txBody>
          <a:bodyP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b="1" dirty="0">
                <a:latin typeface="Noto Sans JP" panose="020B0500000000000000" pitchFamily="34" charset="-128"/>
                <a:ea typeface="Noto Sans JP" panose="020B0500000000000000" pitchFamily="34" charset="-128"/>
              </a:rPr>
              <a:t>ふるさとものづくり支援事業の概要</a:t>
            </a:r>
            <a:br>
              <a:rPr lang="en-US" altLang="ja-JP" sz="2400" b="1" dirty="0"/>
            </a:br>
            <a:endParaRPr lang="ja-JP" altLang="en-US" sz="1100" strike="dblStrike" dirty="0">
              <a:solidFill>
                <a:srgbClr val="FF0000"/>
              </a:solidFill>
            </a:endParaRPr>
          </a:p>
        </p:txBody>
      </p:sp>
      <p:grpSp>
        <p:nvGrpSpPr>
          <p:cNvPr id="16" name="グループ化 15"/>
          <p:cNvGrpSpPr/>
          <p:nvPr/>
        </p:nvGrpSpPr>
        <p:grpSpPr>
          <a:xfrm>
            <a:off x="4838" y="318516"/>
            <a:ext cx="6976962" cy="1757781"/>
            <a:chOff x="5929" y="139219"/>
            <a:chExt cx="6832540" cy="1757782"/>
          </a:xfrm>
        </p:grpSpPr>
        <p:sp>
          <p:nvSpPr>
            <p:cNvPr id="3" name="テキスト ボックス 2"/>
            <p:cNvSpPr txBox="1"/>
            <p:nvPr/>
          </p:nvSpPr>
          <p:spPr>
            <a:xfrm>
              <a:off x="26284" y="139219"/>
              <a:ext cx="6812185" cy="646331"/>
            </a:xfrm>
            <a:prstGeom prst="rect">
              <a:avLst/>
            </a:prstGeom>
            <a:noFill/>
          </p:spPr>
          <p:txBody>
            <a:bodyPr wrap="square" rtlCol="0">
              <a:spAutoFit/>
            </a:bodyPr>
            <a:lstStyle/>
            <a:p>
              <a:r>
                <a:rPr lang="en-US" altLang="ja-JP" sz="1400" b="1" dirty="0">
                  <a:latin typeface="ＭＳ Ｐゴシック" panose="020B0600070205080204" pitchFamily="50" charset="-128"/>
                  <a:ea typeface="ＭＳ Ｐゴシック" panose="020B0600070205080204" pitchFamily="50" charset="-128"/>
                </a:rPr>
                <a:t>【</a:t>
              </a:r>
              <a:r>
                <a:rPr lang="ja-JP" altLang="en-US" sz="1400" b="1" dirty="0">
                  <a:latin typeface="ＭＳ Ｐゴシック" panose="020B0600070205080204" pitchFamily="50" charset="-128"/>
                  <a:ea typeface="ＭＳ Ｐゴシック" panose="020B0600070205080204" pitchFamily="50" charset="-128"/>
                </a:rPr>
                <a:t>事業目的</a:t>
              </a:r>
              <a:r>
                <a:rPr lang="en-US" altLang="ja-JP" sz="1400" b="1" dirty="0">
                  <a:latin typeface="ＭＳ Ｐゴシック" panose="020B0600070205080204" pitchFamily="50" charset="-128"/>
                  <a:ea typeface="ＭＳ Ｐゴシック" panose="020B0600070205080204" pitchFamily="50" charset="-128"/>
                </a:rPr>
                <a:t>】</a:t>
              </a:r>
            </a:p>
            <a:p>
              <a:r>
                <a:rPr lang="ja-JP" altLang="en-US" sz="1100" dirty="0">
                  <a:latin typeface="ＭＳ Ｐゴシック" panose="020B0600070205080204" pitchFamily="50" charset="-128"/>
                  <a:ea typeface="ＭＳ Ｐゴシック" panose="020B0600070205080204" pitchFamily="50" charset="-128"/>
                </a:rPr>
                <a:t>　企業等の地域資源を活用した新商品開発等に対し市町村が補助を行う場合に、ふるさと財団が</a:t>
              </a:r>
              <a:r>
                <a:rPr lang="ja-JP" altLang="en-US" sz="1100" u="sng" dirty="0">
                  <a:latin typeface="ＭＳ Ｐゴシック" panose="020B0600070205080204" pitchFamily="50" charset="-128"/>
                  <a:ea typeface="ＭＳ Ｐゴシック" panose="020B0600070205080204" pitchFamily="50" charset="-128"/>
                </a:rPr>
                <a:t>当該市町村に対し補助金を交付する</a:t>
              </a:r>
              <a:r>
                <a:rPr lang="ja-JP" altLang="en-US" sz="1100" dirty="0">
                  <a:latin typeface="ＭＳ Ｐゴシック" panose="020B0600070205080204" pitchFamily="50" charset="-128"/>
                  <a:ea typeface="ＭＳ Ｐゴシック" panose="020B0600070205080204" pitchFamily="50" charset="-128"/>
                </a:rPr>
                <a:t>ことで、地域産業の育成・振興に資するよう地域における投資や雇用の創出を促進するものです。</a:t>
              </a:r>
              <a:endParaRPr lang="en-US" altLang="ja-JP" sz="1100" dirty="0">
                <a:latin typeface="ＭＳ Ｐゴシック" panose="020B0600070205080204" pitchFamily="50" charset="-128"/>
                <a:ea typeface="ＭＳ Ｐゴシック" panose="020B0600070205080204" pitchFamily="50" charset="-128"/>
              </a:endParaRPr>
            </a:p>
          </p:txBody>
        </p:sp>
        <p:sp>
          <p:nvSpPr>
            <p:cNvPr id="17" name="テキスト ボックス 16"/>
            <p:cNvSpPr txBox="1"/>
            <p:nvPr/>
          </p:nvSpPr>
          <p:spPr>
            <a:xfrm>
              <a:off x="5929" y="865949"/>
              <a:ext cx="6813376" cy="1031052"/>
            </a:xfrm>
            <a:prstGeom prst="rect">
              <a:avLst/>
            </a:prstGeom>
            <a:noFill/>
          </p:spPr>
          <p:txBody>
            <a:bodyPr wrap="square" rtlCol="0">
              <a:spAutoFit/>
            </a:bodyPr>
            <a:lstStyle/>
            <a:p>
              <a:pPr lvl="0"/>
              <a:r>
                <a:rPr lang="en-US" altLang="ja-JP" sz="1400" b="1" dirty="0">
                  <a:solidFill>
                    <a:prstClr val="black"/>
                  </a:solidFill>
                  <a:latin typeface="ＭＳ Ｐゴシック" panose="020B0600070205080204" pitchFamily="50" charset="-128"/>
                  <a:ea typeface="ＭＳ Ｐゴシック" panose="020B0600070205080204" pitchFamily="50" charset="-128"/>
                </a:rPr>
                <a:t>【</a:t>
              </a:r>
              <a:r>
                <a:rPr lang="ja-JP" altLang="en-US" sz="1400" b="1" dirty="0">
                  <a:solidFill>
                    <a:prstClr val="black"/>
                  </a:solidFill>
                  <a:latin typeface="ＭＳ Ｐゴシック" panose="020B0600070205080204" pitchFamily="50" charset="-128"/>
                  <a:ea typeface="ＭＳ Ｐゴシック" panose="020B0600070205080204" pitchFamily="50" charset="-128"/>
                </a:rPr>
                <a:t>補助率</a:t>
              </a:r>
              <a:r>
                <a:rPr lang="en-US" altLang="ja-JP" sz="1400" b="1" dirty="0">
                  <a:solidFill>
                    <a:prstClr val="black"/>
                  </a:solidFill>
                  <a:latin typeface="ＭＳ Ｐゴシック" panose="020B0600070205080204" pitchFamily="50" charset="-128"/>
                  <a:ea typeface="ＭＳ Ｐゴシック" panose="020B0600070205080204" pitchFamily="50" charset="-128"/>
                </a:rPr>
                <a:t>】</a:t>
              </a:r>
            </a:p>
            <a:p>
              <a:pPr lvl="0"/>
              <a:r>
                <a:rPr lang="ja-JP" altLang="en-US" sz="1100" dirty="0">
                  <a:solidFill>
                    <a:prstClr val="black"/>
                  </a:solidFill>
                  <a:latin typeface="ＭＳ Ｐゴシック" panose="020B0600070205080204" pitchFamily="50" charset="-128"/>
                  <a:ea typeface="ＭＳ Ｐゴシック" panose="020B0600070205080204" pitchFamily="50" charset="-128"/>
                </a:rPr>
                <a:t>　補助対象経費</a:t>
              </a:r>
              <a:r>
                <a:rPr lang="ja-JP" altLang="en-US" sz="1100" dirty="0">
                  <a:latin typeface="ＭＳ Ｐゴシック" panose="020B0600070205080204" pitchFamily="50" charset="-128"/>
                  <a:ea typeface="ＭＳ Ｐゴシック" panose="020B0600070205080204" pitchFamily="50" charset="-128"/>
                </a:rPr>
                <a:t>の</a:t>
              </a:r>
              <a:r>
                <a:rPr lang="ja-JP" altLang="en-US" sz="1200" b="1" dirty="0">
                  <a:solidFill>
                    <a:srgbClr val="0070C0"/>
                  </a:solidFill>
                  <a:latin typeface="ＭＳ Ｐゴシック" panose="020B0600070205080204" pitchFamily="50" charset="-128"/>
                  <a:ea typeface="ＭＳ Ｐゴシック" panose="020B0600070205080204" pitchFamily="50" charset="-128"/>
                </a:rPr>
                <a:t>１</a:t>
              </a:r>
              <a:r>
                <a:rPr lang="en-US" altLang="ja-JP" sz="1200" b="1" dirty="0">
                  <a:solidFill>
                    <a:srgbClr val="0070C0"/>
                  </a:solidFill>
                  <a:latin typeface="ＭＳ Ｐゴシック" panose="020B0600070205080204" pitchFamily="50" charset="-128"/>
                  <a:ea typeface="ＭＳ Ｐゴシック" panose="020B0600070205080204" pitchFamily="50" charset="-128"/>
                </a:rPr>
                <a:t>/</a:t>
              </a:r>
              <a:r>
                <a:rPr lang="ja-JP" altLang="en-US" sz="1200" b="1" dirty="0">
                  <a:solidFill>
                    <a:srgbClr val="0070C0"/>
                  </a:solidFill>
                  <a:latin typeface="ＭＳ Ｐゴシック" panose="020B0600070205080204" pitchFamily="50" charset="-128"/>
                  <a:ea typeface="ＭＳ Ｐゴシック" panose="020B0600070205080204" pitchFamily="50" charset="-128"/>
                </a:rPr>
                <a:t>２～７</a:t>
              </a:r>
              <a:r>
                <a:rPr lang="en-US" altLang="ja-JP" sz="1200" b="1" dirty="0">
                  <a:solidFill>
                    <a:srgbClr val="0070C0"/>
                  </a:solidFill>
                  <a:latin typeface="ＭＳ Ｐゴシック" panose="020B0600070205080204" pitchFamily="50" charset="-128"/>
                  <a:ea typeface="ＭＳ Ｐゴシック" panose="020B0600070205080204" pitchFamily="50" charset="-128"/>
                </a:rPr>
                <a:t>/</a:t>
              </a:r>
              <a:r>
                <a:rPr lang="ja-JP" altLang="en-US" sz="1200" b="1" dirty="0">
                  <a:solidFill>
                    <a:srgbClr val="0070C0"/>
                  </a:solidFill>
                  <a:latin typeface="ＭＳ Ｐゴシック" panose="020B0600070205080204" pitchFamily="50" charset="-128"/>
                  <a:ea typeface="ＭＳ Ｐゴシック" panose="020B0600070205080204" pitchFamily="50" charset="-128"/>
                </a:rPr>
                <a:t>１０（財団６</a:t>
              </a:r>
              <a:r>
                <a:rPr lang="en-US" altLang="ja-JP" sz="1200" b="1" dirty="0">
                  <a:solidFill>
                    <a:srgbClr val="0070C0"/>
                  </a:solidFill>
                  <a:latin typeface="ＭＳ Ｐゴシック" panose="020B0600070205080204" pitchFamily="50" charset="-128"/>
                  <a:ea typeface="ＭＳ Ｐゴシック" panose="020B0600070205080204" pitchFamily="50" charset="-128"/>
                </a:rPr>
                <a:t>/</a:t>
              </a:r>
              <a:r>
                <a:rPr lang="ja-JP" altLang="en-US" sz="1200" b="1" dirty="0">
                  <a:solidFill>
                    <a:srgbClr val="0070C0"/>
                  </a:solidFill>
                  <a:latin typeface="ＭＳ Ｐゴシック" panose="020B0600070205080204" pitchFamily="50" charset="-128"/>
                  <a:ea typeface="ＭＳ Ｐゴシック" panose="020B0600070205080204" pitchFamily="50" charset="-128"/>
                </a:rPr>
                <a:t>１０、市町村１</a:t>
              </a:r>
              <a:r>
                <a:rPr lang="en-US" altLang="ja-JP" sz="1200" b="1" dirty="0">
                  <a:solidFill>
                    <a:srgbClr val="0070C0"/>
                  </a:solidFill>
                  <a:latin typeface="ＭＳ Ｐゴシック" panose="020B0600070205080204" pitchFamily="50" charset="-128"/>
                  <a:ea typeface="ＭＳ Ｐゴシック" panose="020B0600070205080204" pitchFamily="50" charset="-128"/>
                </a:rPr>
                <a:t>/</a:t>
              </a:r>
              <a:r>
                <a:rPr lang="ja-JP" altLang="en-US" sz="1200" b="1" dirty="0">
                  <a:solidFill>
                    <a:srgbClr val="0070C0"/>
                  </a:solidFill>
                  <a:latin typeface="ＭＳ Ｐゴシック" panose="020B0600070205080204" pitchFamily="50" charset="-128"/>
                  <a:ea typeface="ＭＳ Ｐゴシック" panose="020B0600070205080204" pitchFamily="50" charset="-128"/>
                </a:rPr>
                <a:t>１０）</a:t>
              </a:r>
              <a:endParaRPr lang="en-US" altLang="ja-JP" sz="1200" b="1" dirty="0">
                <a:solidFill>
                  <a:srgbClr val="0070C0"/>
                </a:solidFill>
                <a:latin typeface="ＭＳ Ｐゴシック" panose="020B0600070205080204" pitchFamily="50" charset="-128"/>
                <a:ea typeface="ＭＳ Ｐゴシック" panose="020B0600070205080204" pitchFamily="50" charset="-128"/>
              </a:endParaRPr>
            </a:p>
            <a:p>
              <a:pPr lvl="0"/>
              <a:r>
                <a:rPr lang="ja-JP" altLang="en-US" sz="1200" b="1" dirty="0">
                  <a:solidFill>
                    <a:srgbClr val="0070C0"/>
                  </a:solidFill>
                  <a:latin typeface="ＭＳ Ｐゴシック" panose="020B0600070205080204" pitchFamily="50" charset="-128"/>
                  <a:ea typeface="ＭＳ Ｐゴシック" panose="020B0600070205080204" pitchFamily="50" charset="-128"/>
                </a:rPr>
                <a:t>　</a:t>
              </a:r>
              <a:r>
                <a:rPr lang="ja-JP" altLang="en-US" sz="1100" dirty="0">
                  <a:latin typeface="ＭＳ Ｐゴシック" panose="020B0600070205080204" pitchFamily="50" charset="-128"/>
                  <a:ea typeface="ＭＳ Ｐゴシック" panose="020B0600070205080204" pitchFamily="50" charset="-128"/>
                </a:rPr>
                <a:t>過疎地域等</a:t>
              </a:r>
              <a:r>
                <a:rPr lang="ja-JP" altLang="en-US" sz="1200" dirty="0">
                  <a:latin typeface="ＭＳ Ｐゴシック" panose="020B0600070205080204" pitchFamily="50" charset="-128"/>
                  <a:ea typeface="ＭＳ Ｐゴシック" panose="020B0600070205080204" pitchFamily="50" charset="-128"/>
                </a:rPr>
                <a:t>は</a:t>
              </a:r>
              <a:r>
                <a:rPr lang="ja-JP" altLang="en-US" sz="1200" b="1" dirty="0">
                  <a:solidFill>
                    <a:srgbClr val="0070C0"/>
                  </a:solidFill>
                  <a:latin typeface="ＭＳ Ｐゴシック" panose="020B0600070205080204" pitchFamily="50" charset="-128"/>
                  <a:ea typeface="ＭＳ Ｐゴシック" panose="020B0600070205080204" pitchFamily="50" charset="-128"/>
                </a:rPr>
                <a:t>７</a:t>
              </a:r>
              <a:r>
                <a:rPr lang="en-US" altLang="ja-JP" sz="1200" b="1" dirty="0">
                  <a:solidFill>
                    <a:srgbClr val="0070C0"/>
                  </a:solidFill>
                  <a:latin typeface="ＭＳ Ｐゴシック" panose="020B0600070205080204" pitchFamily="50" charset="-128"/>
                  <a:ea typeface="ＭＳ Ｐゴシック" panose="020B0600070205080204" pitchFamily="50" charset="-128"/>
                </a:rPr>
                <a:t>/</a:t>
              </a:r>
              <a:r>
                <a:rPr lang="ja-JP" altLang="en-US" sz="1200" b="1" dirty="0">
                  <a:solidFill>
                    <a:srgbClr val="0070C0"/>
                  </a:solidFill>
                  <a:latin typeface="ＭＳ Ｐゴシック" panose="020B0600070205080204" pitchFamily="50" charset="-128"/>
                  <a:ea typeface="ＭＳ Ｐゴシック" panose="020B0600070205080204" pitchFamily="50" charset="-128"/>
                </a:rPr>
                <a:t>１０～９</a:t>
              </a:r>
              <a:r>
                <a:rPr lang="en-US" altLang="ja-JP" sz="1200" b="1" dirty="0">
                  <a:solidFill>
                    <a:srgbClr val="0070C0"/>
                  </a:solidFill>
                  <a:latin typeface="ＭＳ Ｐゴシック" panose="020B0600070205080204" pitchFamily="50" charset="-128"/>
                  <a:ea typeface="ＭＳ Ｐゴシック" panose="020B0600070205080204" pitchFamily="50" charset="-128"/>
                </a:rPr>
                <a:t>/</a:t>
              </a:r>
              <a:r>
                <a:rPr lang="ja-JP" altLang="en-US" sz="1200" b="1" dirty="0">
                  <a:solidFill>
                    <a:srgbClr val="0070C0"/>
                  </a:solidFill>
                  <a:latin typeface="ＭＳ Ｐゴシック" panose="020B0600070205080204" pitchFamily="50" charset="-128"/>
                  <a:ea typeface="ＭＳ Ｐゴシック" panose="020B0600070205080204" pitchFamily="50" charset="-128"/>
                </a:rPr>
                <a:t>１０（財団８</a:t>
              </a:r>
              <a:r>
                <a:rPr lang="en-US" altLang="ja-JP" sz="1200" b="1" dirty="0">
                  <a:solidFill>
                    <a:srgbClr val="0070C0"/>
                  </a:solidFill>
                  <a:latin typeface="ＭＳ Ｐゴシック" panose="020B0600070205080204" pitchFamily="50" charset="-128"/>
                  <a:ea typeface="ＭＳ Ｐゴシック" panose="020B0600070205080204" pitchFamily="50" charset="-128"/>
                </a:rPr>
                <a:t>/</a:t>
              </a:r>
              <a:r>
                <a:rPr lang="ja-JP" altLang="en-US" sz="1200" b="1" dirty="0">
                  <a:solidFill>
                    <a:srgbClr val="0070C0"/>
                  </a:solidFill>
                  <a:latin typeface="ＭＳ Ｐゴシック" panose="020B0600070205080204" pitchFamily="50" charset="-128"/>
                  <a:ea typeface="ＭＳ Ｐゴシック" panose="020B0600070205080204" pitchFamily="50" charset="-128"/>
                </a:rPr>
                <a:t>１０、市町村１</a:t>
              </a:r>
              <a:r>
                <a:rPr lang="en-US" altLang="ja-JP" sz="1200" b="1" dirty="0">
                  <a:solidFill>
                    <a:srgbClr val="0070C0"/>
                  </a:solidFill>
                  <a:latin typeface="ＭＳ Ｐゴシック" panose="020B0600070205080204" pitchFamily="50" charset="-128"/>
                  <a:ea typeface="ＭＳ Ｐゴシック" panose="020B0600070205080204" pitchFamily="50" charset="-128"/>
                </a:rPr>
                <a:t>/</a:t>
              </a:r>
              <a:r>
                <a:rPr lang="ja-JP" altLang="en-US" sz="1200" b="1" dirty="0">
                  <a:solidFill>
                    <a:srgbClr val="0070C0"/>
                  </a:solidFill>
                  <a:latin typeface="ＭＳ Ｐゴシック" panose="020B0600070205080204" pitchFamily="50" charset="-128"/>
                  <a:ea typeface="ＭＳ Ｐゴシック" panose="020B0600070205080204" pitchFamily="50" charset="-128"/>
                </a:rPr>
                <a:t>１０）</a:t>
              </a:r>
              <a:endParaRPr lang="en-US" altLang="ja-JP" sz="1200" b="1" dirty="0">
                <a:solidFill>
                  <a:srgbClr val="0070C0"/>
                </a:solidFill>
                <a:latin typeface="ＭＳ Ｐゴシック" panose="020B0600070205080204" pitchFamily="50" charset="-128"/>
                <a:ea typeface="ＭＳ Ｐゴシック" panose="020B0600070205080204" pitchFamily="50" charset="-128"/>
              </a:endParaRPr>
            </a:p>
            <a:p>
              <a:pPr lvl="0"/>
              <a:endParaRPr lang="en-US" altLang="ja-JP" sz="1200" b="1" dirty="0">
                <a:solidFill>
                  <a:srgbClr val="0070C0"/>
                </a:solidFill>
                <a:latin typeface="Noto Sans JP" panose="020B0500000000000000" pitchFamily="34" charset="-128"/>
                <a:ea typeface="Noto Sans JP" panose="020B0500000000000000" pitchFamily="34" charset="-128"/>
              </a:endParaRPr>
            </a:p>
            <a:p>
              <a:pPr lvl="0"/>
              <a:endParaRPr lang="ja-JP" altLang="en-US" sz="1100" dirty="0">
                <a:latin typeface="Noto Sans JP" panose="020B0500000000000000" pitchFamily="34" charset="-128"/>
                <a:ea typeface="Noto Sans JP" panose="020B0500000000000000" pitchFamily="34" charset="-128"/>
              </a:endParaRPr>
            </a:p>
          </p:txBody>
        </p:sp>
      </p:grpSp>
      <p:sp>
        <p:nvSpPr>
          <p:cNvPr id="88" name="テキスト ボックス 87"/>
          <p:cNvSpPr txBox="1"/>
          <p:nvPr/>
        </p:nvSpPr>
        <p:spPr>
          <a:xfrm>
            <a:off x="1" y="1731658"/>
            <a:ext cx="6812185" cy="1800493"/>
          </a:xfrm>
          <a:prstGeom prst="rect">
            <a:avLst/>
          </a:prstGeom>
          <a:noFill/>
        </p:spPr>
        <p:txBody>
          <a:bodyPr wrap="square" rtlCol="0">
            <a:spAutoFit/>
          </a:bodyPr>
          <a:lstStyle/>
          <a:p>
            <a:r>
              <a:rPr lang="en-US" altLang="ja-JP" sz="1400" b="1" dirty="0">
                <a:latin typeface="ＭＳ Ｐゴシック" panose="020B0600070205080204" pitchFamily="50" charset="-128"/>
                <a:ea typeface="ＭＳ Ｐゴシック" panose="020B0600070205080204" pitchFamily="50" charset="-128"/>
              </a:rPr>
              <a:t>【</a:t>
            </a:r>
            <a:r>
              <a:rPr lang="ja-JP" altLang="en-US" sz="1400" b="1" dirty="0">
                <a:latin typeface="ＭＳ Ｐゴシック" panose="020B0600070205080204" pitchFamily="50" charset="-128"/>
                <a:ea typeface="ＭＳ Ｐゴシック" panose="020B0600070205080204" pitchFamily="50" charset="-128"/>
              </a:rPr>
              <a:t>事業区分・補助上限額</a:t>
            </a:r>
            <a:r>
              <a:rPr lang="en-US" altLang="ja-JP" sz="1400" b="1" dirty="0">
                <a:latin typeface="ＭＳ Ｐゴシック" panose="020B0600070205080204" pitchFamily="50" charset="-128"/>
                <a:ea typeface="ＭＳ Ｐゴシック" panose="020B0600070205080204" pitchFamily="50" charset="-128"/>
              </a:rPr>
              <a:t>】</a:t>
            </a:r>
          </a:p>
          <a:p>
            <a:r>
              <a:rPr lang="ja-JP" altLang="en-US" sz="1100" dirty="0">
                <a:latin typeface="ＭＳ Ｐゴシック" panose="020B0600070205080204" pitchFamily="50" charset="-128"/>
                <a:ea typeface="ＭＳ Ｐゴシック" panose="020B0600070205080204" pitchFamily="50" charset="-128"/>
              </a:rPr>
              <a:t>　新商品開発に取り組む企業等に対して市町村が補助を行うときに、必要な経費の規模に応じて財団が補助金を交付する新商品開発支援補助金と、</a:t>
            </a:r>
            <a:r>
              <a:rPr lang="ja-JP" altLang="ja-JP" sz="1100" dirty="0">
                <a:latin typeface="ＭＳ Ｐゴシック" panose="020B0600070205080204" pitchFamily="50" charset="-128"/>
                <a:ea typeface="ＭＳ Ｐゴシック" panose="020B0600070205080204" pitchFamily="50" charset="-128"/>
              </a:rPr>
              <a:t>試作品完成</a:t>
            </a:r>
            <a:r>
              <a:rPr lang="ja-JP" altLang="en-US" sz="1100" dirty="0">
                <a:latin typeface="ＭＳ Ｐゴシック" panose="020B0600070205080204" pitchFamily="50" charset="-128"/>
                <a:ea typeface="ＭＳ Ｐゴシック" panose="020B0600070205080204" pitchFamily="50" charset="-128"/>
              </a:rPr>
              <a:t>後の</a:t>
            </a:r>
            <a:r>
              <a:rPr lang="ja-JP" altLang="ja-JP" sz="1100" dirty="0">
                <a:latin typeface="ＭＳ Ｐゴシック" panose="020B0600070205080204" pitchFamily="50" charset="-128"/>
                <a:ea typeface="ＭＳ Ｐゴシック" panose="020B0600070205080204" pitchFamily="50" charset="-128"/>
              </a:rPr>
              <a:t>本格的な商品化に向け</a:t>
            </a:r>
            <a:r>
              <a:rPr lang="ja-JP" altLang="en-US" sz="1100" dirty="0">
                <a:latin typeface="ＭＳ Ｐゴシック" panose="020B0600070205080204" pitchFamily="50" charset="-128"/>
                <a:ea typeface="ＭＳ Ｐゴシック" panose="020B0600070205080204" pitchFamily="50" charset="-128"/>
              </a:rPr>
              <a:t>た事業化や</a:t>
            </a:r>
            <a:r>
              <a:rPr lang="ja-JP" altLang="ja-JP" sz="1100" dirty="0">
                <a:latin typeface="ＭＳ Ｐゴシック" panose="020B0600070205080204" pitchFamily="50" charset="-128"/>
                <a:ea typeface="ＭＳ Ｐゴシック" panose="020B0600070205080204" pitchFamily="50" charset="-128"/>
              </a:rPr>
              <a:t>市場調査</a:t>
            </a:r>
            <a:r>
              <a:rPr lang="ja-JP" altLang="en-US" sz="1100" dirty="0">
                <a:latin typeface="ＭＳ Ｐゴシック" panose="020B0600070205080204" pitchFamily="50" charset="-128"/>
                <a:ea typeface="ＭＳ Ｐゴシック" panose="020B0600070205080204" pitchFamily="50" charset="-128"/>
              </a:rPr>
              <a:t>、</a:t>
            </a:r>
            <a:r>
              <a:rPr lang="ja-JP" altLang="ja-JP" sz="1100" dirty="0">
                <a:latin typeface="ＭＳ Ｐゴシック" panose="020B0600070205080204" pitchFamily="50" charset="-128"/>
                <a:ea typeface="ＭＳ Ｐゴシック" panose="020B0600070205080204" pitchFamily="50" charset="-128"/>
              </a:rPr>
              <a:t>販路開拓</a:t>
            </a:r>
            <a:r>
              <a:rPr lang="ja-JP" altLang="en-US" sz="1100" dirty="0">
                <a:latin typeface="ＭＳ Ｐゴシック" panose="020B0600070205080204" pitchFamily="50" charset="-128"/>
                <a:ea typeface="ＭＳ Ｐゴシック" panose="020B0600070205080204" pitchFamily="50" charset="-128"/>
              </a:rPr>
              <a:t>等に対して市町村が補助を行うときに、財団が補助金を交付する販路開拓等支援補助金があります。</a:t>
            </a:r>
            <a:endParaRPr lang="en-US" altLang="ja-JP" sz="1100" dirty="0">
              <a:latin typeface="ＭＳ Ｐゴシック" panose="020B0600070205080204" pitchFamily="50" charset="-128"/>
              <a:ea typeface="ＭＳ Ｐゴシック" panose="020B0600070205080204" pitchFamily="50" charset="-128"/>
            </a:endParaRPr>
          </a:p>
          <a:p>
            <a:endParaRPr lang="en-US" altLang="ja-JP" sz="300" dirty="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a:t>
            </a:r>
            <a:endParaRPr lang="en-US" altLang="ja-JP" sz="1100" dirty="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［新商品開発等支援補助金］</a:t>
            </a:r>
            <a:endParaRPr lang="en-US" altLang="ja-JP" sz="1100" dirty="0">
              <a:latin typeface="ＭＳ Ｐゴシック" panose="020B0600070205080204" pitchFamily="50" charset="-128"/>
              <a:ea typeface="ＭＳ Ｐゴシック" panose="020B0600070205080204" pitchFamily="50" charset="-128"/>
            </a:endParaRPr>
          </a:p>
          <a:p>
            <a:pPr>
              <a:tabLst>
                <a:tab pos="85725" algn="l"/>
              </a:tabLst>
            </a:pPr>
            <a:r>
              <a:rPr lang="en-US" altLang="ja-JP" sz="1400" dirty="0">
                <a:solidFill>
                  <a:srgbClr val="FF0000"/>
                </a:solidFill>
                <a:latin typeface="ＭＳ Ｐゴシック" panose="020B0600070205080204" pitchFamily="50" charset="-128"/>
                <a:ea typeface="ＭＳ Ｐゴシック" panose="020B0600070205080204" pitchFamily="50" charset="-128"/>
              </a:rPr>
              <a:t>	</a:t>
            </a:r>
            <a:r>
              <a:rPr lang="ja-JP" altLang="en-US" sz="1400" dirty="0">
                <a:solidFill>
                  <a:srgbClr val="FF0000"/>
                </a:solidFill>
                <a:latin typeface="ＭＳ Ｐゴシック" panose="020B0600070205080204" pitchFamily="50" charset="-128"/>
                <a:ea typeface="ＭＳ Ｐゴシック" panose="020B0600070205080204" pitchFamily="50" charset="-128"/>
              </a:rPr>
              <a:t>補助対象経費の上限額　　</a:t>
            </a:r>
            <a:r>
              <a:rPr lang="en-US" altLang="ja-JP" sz="1400" dirty="0">
                <a:solidFill>
                  <a:srgbClr val="FF0000"/>
                </a:solidFill>
                <a:latin typeface="ＭＳ Ｐゴシック" panose="020B0600070205080204" pitchFamily="50" charset="-128"/>
                <a:ea typeface="ＭＳ Ｐゴシック" panose="020B0600070205080204" pitchFamily="50" charset="-128"/>
              </a:rPr>
              <a:t>1,500</a:t>
            </a:r>
            <a:r>
              <a:rPr lang="ja-JP" altLang="en-US" sz="1400" dirty="0">
                <a:solidFill>
                  <a:srgbClr val="FF0000"/>
                </a:solidFill>
                <a:latin typeface="ＭＳ Ｐゴシック" panose="020B0600070205080204" pitchFamily="50" charset="-128"/>
                <a:ea typeface="ＭＳ Ｐゴシック" panose="020B0600070205080204" pitchFamily="50" charset="-128"/>
              </a:rPr>
              <a:t>万円　</a:t>
            </a:r>
            <a:endParaRPr lang="en-US" altLang="ja-JP" sz="1400" dirty="0">
              <a:solidFill>
                <a:srgbClr val="FF0000"/>
              </a:solidFill>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［販路開拓支援補助金］</a:t>
            </a:r>
          </a:p>
          <a:p>
            <a:pPr lvl="0">
              <a:tabLst>
                <a:tab pos="85725" algn="l"/>
              </a:tabLst>
            </a:pPr>
            <a:r>
              <a:rPr lang="en-US" altLang="ja-JP" sz="1400" dirty="0">
                <a:solidFill>
                  <a:srgbClr val="FF0000"/>
                </a:solidFill>
                <a:latin typeface="ＭＳ Ｐゴシック" panose="020B0600070205080204" pitchFamily="50" charset="-128"/>
                <a:ea typeface="ＭＳ Ｐゴシック" panose="020B0600070205080204" pitchFamily="50" charset="-128"/>
              </a:rPr>
              <a:t>	</a:t>
            </a:r>
            <a:r>
              <a:rPr lang="ja-JP" altLang="en-US" sz="1400" dirty="0">
                <a:solidFill>
                  <a:srgbClr val="FF0000"/>
                </a:solidFill>
                <a:latin typeface="ＭＳ Ｐゴシック" panose="020B0600070205080204" pitchFamily="50" charset="-128"/>
                <a:ea typeface="ＭＳ Ｐゴシック" panose="020B0600070205080204" pitchFamily="50" charset="-128"/>
              </a:rPr>
              <a:t>補助対象経費の上限額　　</a:t>
            </a:r>
            <a:r>
              <a:rPr lang="en-US" altLang="ja-JP" sz="1400" dirty="0">
                <a:solidFill>
                  <a:srgbClr val="FF0000"/>
                </a:solidFill>
                <a:latin typeface="ＭＳ Ｐゴシック" panose="020B0600070205080204" pitchFamily="50" charset="-128"/>
                <a:ea typeface="ＭＳ Ｐゴシック" panose="020B0600070205080204" pitchFamily="50" charset="-128"/>
              </a:rPr>
              <a:t>300</a:t>
            </a:r>
            <a:r>
              <a:rPr lang="ja-JP" altLang="en-US" sz="1400" dirty="0">
                <a:solidFill>
                  <a:srgbClr val="FF0000"/>
                </a:solidFill>
                <a:latin typeface="ＭＳ Ｐゴシック" panose="020B0600070205080204" pitchFamily="50" charset="-128"/>
                <a:ea typeface="ＭＳ Ｐゴシック" panose="020B0600070205080204" pitchFamily="50" charset="-128"/>
              </a:rPr>
              <a:t>万円　　</a:t>
            </a:r>
            <a:r>
              <a:rPr lang="ja-JP" altLang="en-US" sz="1400" dirty="0">
                <a:solidFill>
                  <a:srgbClr val="FF0000"/>
                </a:solidFill>
                <a:latin typeface="Noto Sans JP" panose="020B0500000000000000" pitchFamily="34" charset="-128"/>
                <a:ea typeface="Noto Sans JP" panose="020B0500000000000000" pitchFamily="34" charset="-128"/>
              </a:rPr>
              <a:t>　</a:t>
            </a:r>
            <a:endParaRPr lang="en-US" altLang="ja-JP" sz="1400" dirty="0">
              <a:solidFill>
                <a:srgbClr val="FF0000"/>
              </a:solidFill>
              <a:latin typeface="Noto Sans JP" panose="020B0500000000000000" pitchFamily="34" charset="-128"/>
              <a:ea typeface="Noto Sans JP" panose="020B0500000000000000" pitchFamily="34" charset="-128"/>
            </a:endParaRPr>
          </a:p>
        </p:txBody>
      </p:sp>
      <p:sp>
        <p:nvSpPr>
          <p:cNvPr id="96" name="テキスト ボックス 95"/>
          <p:cNvSpPr txBox="1"/>
          <p:nvPr/>
        </p:nvSpPr>
        <p:spPr>
          <a:xfrm>
            <a:off x="4348665" y="7007612"/>
            <a:ext cx="2429950" cy="714042"/>
          </a:xfrm>
          <a:prstGeom prst="rect">
            <a:avLst/>
          </a:prstGeom>
          <a:noFill/>
        </p:spPr>
        <p:txBody>
          <a:bodyPr wrap="square" rtlCol="0">
            <a:spAutoFit/>
          </a:bodyPr>
          <a:lstStyle/>
          <a:p>
            <a:pPr lvl="0">
              <a:spcBef>
                <a:spcPct val="20000"/>
              </a:spcBef>
            </a:pPr>
            <a:r>
              <a:rPr lang="en-US" altLang="ja-JP" sz="1400" b="1" dirty="0">
                <a:latin typeface="Noto Sans JP" panose="020B0500000000000000" pitchFamily="34" charset="-128"/>
                <a:ea typeface="Noto Sans JP" panose="020B0500000000000000" pitchFamily="34" charset="-128"/>
              </a:rPr>
              <a:t>【</a:t>
            </a:r>
            <a:r>
              <a:rPr lang="ja-JP" altLang="en-US" sz="1400" b="1" dirty="0">
                <a:latin typeface="Noto Sans JP" panose="020B0500000000000000" pitchFamily="34" charset="-128"/>
                <a:ea typeface="Noto Sans JP" panose="020B0500000000000000" pitchFamily="34" charset="-128"/>
              </a:rPr>
              <a:t>補助対象期間</a:t>
            </a:r>
            <a:r>
              <a:rPr lang="en-US" altLang="ja-JP" sz="1400" b="1" dirty="0">
                <a:latin typeface="Noto Sans JP" panose="020B0500000000000000" pitchFamily="34" charset="-128"/>
                <a:ea typeface="Noto Sans JP" panose="020B0500000000000000" pitchFamily="34" charset="-128"/>
              </a:rPr>
              <a:t>】</a:t>
            </a:r>
          </a:p>
          <a:p>
            <a:pPr lvl="0">
              <a:spcBef>
                <a:spcPct val="20000"/>
              </a:spcBef>
            </a:pPr>
            <a:r>
              <a:rPr lang="ja-JP" altLang="en-US" sz="1100" dirty="0">
                <a:latin typeface="Noto Sans JP" panose="020B0500000000000000" pitchFamily="34" charset="-128"/>
                <a:ea typeface="Noto Sans JP" panose="020B0500000000000000" pitchFamily="34" charset="-128"/>
              </a:rPr>
              <a:t>　令和</a:t>
            </a:r>
            <a:r>
              <a:rPr lang="ja-JP" altLang="en-US" sz="1100" dirty="0">
                <a:solidFill>
                  <a:srgbClr val="FF0000"/>
                </a:solidFill>
                <a:latin typeface="Noto Sans JP" panose="020B0500000000000000" pitchFamily="34" charset="-128"/>
                <a:ea typeface="Noto Sans JP" panose="020B0500000000000000" pitchFamily="34" charset="-128"/>
              </a:rPr>
              <a:t>８</a:t>
            </a:r>
            <a:r>
              <a:rPr lang="ja-JP" altLang="en-US" sz="1100" dirty="0">
                <a:latin typeface="Noto Sans JP" panose="020B0500000000000000" pitchFamily="34" charset="-128"/>
                <a:ea typeface="Noto Sans JP" panose="020B0500000000000000" pitchFamily="34" charset="-128"/>
              </a:rPr>
              <a:t>年　４月　１日（</a:t>
            </a:r>
            <a:r>
              <a:rPr lang="ja-JP" altLang="en-US" sz="1100" dirty="0">
                <a:solidFill>
                  <a:srgbClr val="FF0000"/>
                </a:solidFill>
                <a:latin typeface="Noto Sans JP" panose="020B0500000000000000" pitchFamily="34" charset="-128"/>
                <a:ea typeface="Noto Sans JP" panose="020B0500000000000000" pitchFamily="34" charset="-128"/>
              </a:rPr>
              <a:t>水</a:t>
            </a:r>
            <a:r>
              <a:rPr lang="ja-JP" altLang="en-US" sz="1100" dirty="0">
                <a:latin typeface="Noto Sans JP" panose="020B0500000000000000" pitchFamily="34" charset="-128"/>
                <a:ea typeface="Noto Sans JP" panose="020B0500000000000000" pitchFamily="34" charset="-128"/>
              </a:rPr>
              <a:t>）から</a:t>
            </a:r>
            <a:endParaRPr lang="en-US" altLang="ja-JP" sz="1100" dirty="0">
              <a:latin typeface="Noto Sans JP" panose="020B0500000000000000" pitchFamily="34" charset="-128"/>
              <a:ea typeface="Noto Sans JP" panose="020B0500000000000000" pitchFamily="34" charset="-128"/>
            </a:endParaRPr>
          </a:p>
          <a:p>
            <a:pPr lvl="0">
              <a:spcBef>
                <a:spcPct val="20000"/>
              </a:spcBef>
            </a:pPr>
            <a:r>
              <a:rPr lang="ja-JP" altLang="en-US" sz="1100" dirty="0">
                <a:latin typeface="Noto Sans JP" panose="020B0500000000000000" pitchFamily="34" charset="-128"/>
                <a:ea typeface="Noto Sans JP" panose="020B0500000000000000" pitchFamily="34" charset="-128"/>
              </a:rPr>
              <a:t>　令和</a:t>
            </a:r>
            <a:r>
              <a:rPr lang="ja-JP" altLang="en-US" sz="1100" dirty="0">
                <a:solidFill>
                  <a:srgbClr val="FF0000"/>
                </a:solidFill>
                <a:latin typeface="Noto Sans JP" panose="020B0500000000000000" pitchFamily="34" charset="-128"/>
                <a:ea typeface="Noto Sans JP" panose="020B0500000000000000" pitchFamily="34" charset="-128"/>
              </a:rPr>
              <a:t>９</a:t>
            </a:r>
            <a:r>
              <a:rPr lang="ja-JP" altLang="en-US" sz="1100" dirty="0">
                <a:latin typeface="Noto Sans JP" panose="020B0500000000000000" pitchFamily="34" charset="-128"/>
                <a:ea typeface="Noto Sans JP" panose="020B0500000000000000" pitchFamily="34" charset="-128"/>
              </a:rPr>
              <a:t>年　２月</a:t>
            </a:r>
            <a:r>
              <a:rPr lang="ja-JP" altLang="en-US" sz="1100" dirty="0">
                <a:solidFill>
                  <a:srgbClr val="FF0000"/>
                </a:solidFill>
                <a:latin typeface="Noto Sans JP" panose="020B0500000000000000" pitchFamily="34" charset="-128"/>
                <a:ea typeface="Noto Sans JP" panose="020B0500000000000000" pitchFamily="34" charset="-128"/>
              </a:rPr>
              <a:t>１９</a:t>
            </a:r>
            <a:r>
              <a:rPr lang="ja-JP" altLang="en-US" sz="1100" dirty="0">
                <a:latin typeface="Noto Sans JP" panose="020B0500000000000000" pitchFamily="34" charset="-128"/>
                <a:ea typeface="Noto Sans JP" panose="020B0500000000000000" pitchFamily="34" charset="-128"/>
              </a:rPr>
              <a:t>日（</a:t>
            </a:r>
            <a:r>
              <a:rPr lang="ja-JP" altLang="en-US" sz="1100" dirty="0">
                <a:solidFill>
                  <a:srgbClr val="FF0000"/>
                </a:solidFill>
                <a:latin typeface="Noto Sans JP" panose="020B0500000000000000" pitchFamily="34" charset="-128"/>
                <a:ea typeface="Noto Sans JP" panose="020B0500000000000000" pitchFamily="34" charset="-128"/>
              </a:rPr>
              <a:t>金</a:t>
            </a:r>
            <a:r>
              <a:rPr lang="ja-JP" altLang="en-US" sz="1100" dirty="0">
                <a:latin typeface="Noto Sans JP" panose="020B0500000000000000" pitchFamily="34" charset="-128"/>
                <a:ea typeface="Noto Sans JP" panose="020B0500000000000000" pitchFamily="34" charset="-128"/>
              </a:rPr>
              <a:t>）まで</a:t>
            </a:r>
            <a:endParaRPr lang="ja-JP" altLang="en-US" sz="1400" dirty="0"/>
          </a:p>
        </p:txBody>
      </p:sp>
      <p:grpSp>
        <p:nvGrpSpPr>
          <p:cNvPr id="8" name="グループ化 7">
            <a:extLst>
              <a:ext uri="{FF2B5EF4-FFF2-40B4-BE49-F238E27FC236}">
                <a16:creationId xmlns:a16="http://schemas.microsoft.com/office/drawing/2014/main" id="{51CEBE01-8B3F-84FE-7678-3E125CD115EB}"/>
              </a:ext>
            </a:extLst>
          </p:cNvPr>
          <p:cNvGrpSpPr/>
          <p:nvPr/>
        </p:nvGrpSpPr>
        <p:grpSpPr>
          <a:xfrm>
            <a:off x="-49697" y="6699835"/>
            <a:ext cx="4243028" cy="2183471"/>
            <a:chOff x="-30278" y="5000423"/>
            <a:chExt cx="4243028" cy="2231932"/>
          </a:xfrm>
        </p:grpSpPr>
        <p:sp>
          <p:nvSpPr>
            <p:cNvPr id="9" name="テキスト ボックス 8"/>
            <p:cNvSpPr txBox="1"/>
            <p:nvPr/>
          </p:nvSpPr>
          <p:spPr>
            <a:xfrm>
              <a:off x="-30278" y="5000423"/>
              <a:ext cx="4243028" cy="314608"/>
            </a:xfrm>
            <a:prstGeom prst="rect">
              <a:avLst/>
            </a:prstGeom>
            <a:noFill/>
          </p:spPr>
          <p:txBody>
            <a:bodyPr wrap="square" rtlCol="0">
              <a:spAutoFit/>
            </a:bodyPr>
            <a:lstStyle/>
            <a:p>
              <a:r>
                <a:rPr lang="en-US" altLang="ja-JP" sz="1400" b="1" dirty="0">
                  <a:latin typeface="Noto Sans JP" panose="020B0500000000000000" pitchFamily="34" charset="-128"/>
                  <a:ea typeface="Noto Sans JP" panose="020B0500000000000000" pitchFamily="34" charset="-128"/>
                </a:rPr>
                <a:t>【</a:t>
              </a:r>
              <a:r>
                <a:rPr lang="ja-JP" altLang="en-US" sz="1400" b="1" dirty="0">
                  <a:latin typeface="Noto Sans JP" panose="020B0500000000000000" pitchFamily="34" charset="-128"/>
                  <a:ea typeface="Noto Sans JP" panose="020B0500000000000000" pitchFamily="34" charset="-128"/>
                </a:rPr>
                <a:t>新商品開発例</a:t>
              </a:r>
              <a:r>
                <a:rPr lang="en-US" altLang="ja-JP" sz="1400" b="1" dirty="0">
                  <a:latin typeface="Noto Sans JP" panose="020B0500000000000000" pitchFamily="34" charset="-128"/>
                  <a:ea typeface="Noto Sans JP" panose="020B0500000000000000" pitchFamily="34" charset="-128"/>
                </a:rPr>
                <a:t>】</a:t>
              </a:r>
            </a:p>
          </p:txBody>
        </p:sp>
        <p:sp>
          <p:nvSpPr>
            <p:cNvPr id="23" name="テキスト ボックス 22"/>
            <p:cNvSpPr txBox="1"/>
            <p:nvPr/>
          </p:nvSpPr>
          <p:spPr>
            <a:xfrm>
              <a:off x="-592" y="6972805"/>
              <a:ext cx="2000755" cy="259550"/>
            </a:xfrm>
            <a:prstGeom prst="rect">
              <a:avLst/>
            </a:prstGeom>
            <a:noFill/>
          </p:spPr>
          <p:txBody>
            <a:bodyPr wrap="square" rtlCol="0">
              <a:spAutoFit/>
            </a:bodyPr>
            <a:lstStyle/>
            <a:p>
              <a:pPr algn="ctr"/>
              <a:endParaRPr lang="ja-JP" altLang="en-US" sz="1050" dirty="0">
                <a:latin typeface="Noto Sans JP" panose="020B0500000000000000" pitchFamily="34" charset="-128"/>
                <a:ea typeface="Noto Sans JP" panose="020B0500000000000000" pitchFamily="34" charset="-128"/>
              </a:endParaRPr>
            </a:p>
          </p:txBody>
        </p:sp>
      </p:grpSp>
      <p:sp>
        <p:nvSpPr>
          <p:cNvPr id="11" name="テキスト ボックス 10">
            <a:extLst>
              <a:ext uri="{FF2B5EF4-FFF2-40B4-BE49-F238E27FC236}">
                <a16:creationId xmlns:a16="http://schemas.microsoft.com/office/drawing/2014/main" id="{CE8320FD-A107-0BFE-98AC-36C0D558AAC0}"/>
              </a:ext>
            </a:extLst>
          </p:cNvPr>
          <p:cNvSpPr txBox="1"/>
          <p:nvPr/>
        </p:nvSpPr>
        <p:spPr>
          <a:xfrm>
            <a:off x="-49697" y="9131361"/>
            <a:ext cx="6957393" cy="815608"/>
          </a:xfrm>
          <a:prstGeom prst="rect">
            <a:avLst/>
          </a:prstGeom>
          <a:noFill/>
        </p:spPr>
        <p:txBody>
          <a:bodyPr wrap="square" rtlCol="0">
            <a:spAutoFit/>
          </a:bodyPr>
          <a:lstStyle/>
          <a:p>
            <a:pPr lvl="0"/>
            <a:r>
              <a:rPr lang="en-US" altLang="ja-JP" sz="1400" b="1" dirty="0">
                <a:solidFill>
                  <a:prstClr val="black"/>
                </a:solidFill>
                <a:latin typeface="Noto Sans JP" panose="020B0500000000000000" pitchFamily="34" charset="-128"/>
                <a:ea typeface="Noto Sans JP" panose="020B0500000000000000" pitchFamily="34" charset="-128"/>
              </a:rPr>
              <a:t>【</a:t>
            </a:r>
            <a:r>
              <a:rPr lang="ja-JP" altLang="en-US" sz="1400" b="1" dirty="0">
                <a:solidFill>
                  <a:prstClr val="black"/>
                </a:solidFill>
                <a:latin typeface="Noto Sans JP" panose="020B0500000000000000" pitchFamily="34" charset="-128"/>
                <a:ea typeface="Noto Sans JP" panose="020B0500000000000000" pitchFamily="34" charset="-128"/>
              </a:rPr>
              <a:t>問い合わせ先</a:t>
            </a:r>
            <a:r>
              <a:rPr lang="en-US" altLang="ja-JP" sz="1400" b="1" dirty="0">
                <a:solidFill>
                  <a:prstClr val="black"/>
                </a:solidFill>
                <a:latin typeface="Noto Sans JP" panose="020B0500000000000000" pitchFamily="34" charset="-128"/>
                <a:ea typeface="Noto Sans JP" panose="020B0500000000000000" pitchFamily="34" charset="-128"/>
              </a:rPr>
              <a:t>】</a:t>
            </a:r>
          </a:p>
          <a:p>
            <a:pPr lvl="0"/>
            <a:r>
              <a:rPr lang="ja-JP" altLang="en-US" sz="1100" dirty="0">
                <a:solidFill>
                  <a:prstClr val="black"/>
                </a:solidFill>
                <a:latin typeface="Noto Sans JP" panose="020B0500000000000000" pitchFamily="34" charset="-128"/>
                <a:ea typeface="Noto Sans JP" panose="020B0500000000000000" pitchFamily="34" charset="-128"/>
              </a:rPr>
              <a:t>　一般財団法人地域総合整備財団（ふるさと財団）　融資部地域産業課</a:t>
            </a:r>
            <a:endParaRPr lang="en-US" altLang="ja-JP" sz="1100" dirty="0">
              <a:solidFill>
                <a:prstClr val="black"/>
              </a:solidFill>
              <a:latin typeface="Noto Sans JP" panose="020B0500000000000000" pitchFamily="34" charset="-128"/>
              <a:ea typeface="Noto Sans JP" panose="020B0500000000000000" pitchFamily="34" charset="-128"/>
            </a:endParaRPr>
          </a:p>
          <a:p>
            <a:pPr lvl="0"/>
            <a:r>
              <a:rPr lang="ja-JP" altLang="en-US" sz="1100" dirty="0">
                <a:solidFill>
                  <a:prstClr val="black"/>
                </a:solidFill>
                <a:latin typeface="Noto Sans JP" panose="020B0500000000000000" pitchFamily="34" charset="-128"/>
                <a:ea typeface="Noto Sans JP" panose="020B0500000000000000" pitchFamily="34" charset="-128"/>
              </a:rPr>
              <a:t>　〒</a:t>
            </a:r>
            <a:r>
              <a:rPr lang="en-US" altLang="ja-JP" sz="1100" dirty="0">
                <a:solidFill>
                  <a:prstClr val="black"/>
                </a:solidFill>
                <a:latin typeface="Noto Sans JP" panose="020B0500000000000000" pitchFamily="34" charset="-128"/>
                <a:ea typeface="Noto Sans JP" panose="020B0500000000000000" pitchFamily="34" charset="-128"/>
              </a:rPr>
              <a:t>102-0083 </a:t>
            </a:r>
            <a:r>
              <a:rPr lang="ja-JP" altLang="en-US" sz="1100" dirty="0">
                <a:solidFill>
                  <a:prstClr val="black"/>
                </a:solidFill>
                <a:latin typeface="Noto Sans JP" panose="020B0500000000000000" pitchFamily="34" charset="-128"/>
                <a:ea typeface="Noto Sans JP" panose="020B0500000000000000" pitchFamily="34" charset="-128"/>
              </a:rPr>
              <a:t>東京都千代田区麹町</a:t>
            </a:r>
            <a:r>
              <a:rPr lang="en-US" altLang="ja-JP" sz="1100" dirty="0">
                <a:solidFill>
                  <a:prstClr val="black"/>
                </a:solidFill>
                <a:latin typeface="Noto Sans JP" panose="020B0500000000000000" pitchFamily="34" charset="-128"/>
                <a:ea typeface="Noto Sans JP" panose="020B0500000000000000" pitchFamily="34" charset="-128"/>
              </a:rPr>
              <a:t>4-8-1</a:t>
            </a:r>
            <a:r>
              <a:rPr lang="ja-JP" altLang="en-US" sz="1100" dirty="0">
                <a:solidFill>
                  <a:prstClr val="black"/>
                </a:solidFill>
                <a:latin typeface="Noto Sans JP" panose="020B0500000000000000" pitchFamily="34" charset="-128"/>
                <a:ea typeface="Noto Sans JP" panose="020B0500000000000000" pitchFamily="34" charset="-128"/>
              </a:rPr>
              <a:t>麹町クリスタルシティ東館</a:t>
            </a:r>
            <a:r>
              <a:rPr lang="en-US" altLang="ja-JP" sz="1100" dirty="0">
                <a:solidFill>
                  <a:prstClr val="black"/>
                </a:solidFill>
                <a:latin typeface="Noto Sans JP" panose="020B0500000000000000" pitchFamily="34" charset="-128"/>
                <a:ea typeface="Noto Sans JP" panose="020B0500000000000000" pitchFamily="34" charset="-128"/>
              </a:rPr>
              <a:t>12</a:t>
            </a:r>
            <a:r>
              <a:rPr lang="ja-JP" altLang="en-US" sz="1100" dirty="0">
                <a:solidFill>
                  <a:prstClr val="black"/>
                </a:solidFill>
                <a:latin typeface="Noto Sans JP" panose="020B0500000000000000" pitchFamily="34" charset="-128"/>
                <a:ea typeface="Noto Sans JP" panose="020B0500000000000000" pitchFamily="34" charset="-128"/>
              </a:rPr>
              <a:t>階　</a:t>
            </a:r>
            <a:endParaRPr lang="en-US" altLang="ja-JP" sz="1100" dirty="0">
              <a:solidFill>
                <a:prstClr val="black"/>
              </a:solidFill>
              <a:latin typeface="Noto Sans JP" panose="020B0500000000000000" pitchFamily="34" charset="-128"/>
              <a:ea typeface="Noto Sans JP" panose="020B0500000000000000" pitchFamily="34" charset="-128"/>
            </a:endParaRPr>
          </a:p>
          <a:p>
            <a:pPr lvl="0"/>
            <a:r>
              <a:rPr lang="ja-JP" altLang="en-US" sz="1100" dirty="0">
                <a:latin typeface="Noto Sans JP" panose="020B0500000000000000" pitchFamily="34" charset="-128"/>
                <a:ea typeface="Noto Sans JP" panose="020B0500000000000000" pitchFamily="34" charset="-128"/>
              </a:rPr>
              <a:t>　</a:t>
            </a:r>
            <a:r>
              <a:rPr lang="en-US" altLang="ja-JP" sz="1100" dirty="0">
                <a:latin typeface="Noto Sans JP" panose="020B0500000000000000" pitchFamily="34" charset="-128"/>
                <a:ea typeface="Noto Sans JP" panose="020B0500000000000000" pitchFamily="34" charset="-128"/>
              </a:rPr>
              <a:t>TEL</a:t>
            </a:r>
            <a:r>
              <a:rPr lang="ja-JP" altLang="en-US" sz="1100" dirty="0">
                <a:latin typeface="Noto Sans JP" panose="020B0500000000000000" pitchFamily="34" charset="-128"/>
                <a:ea typeface="Noto Sans JP" panose="020B0500000000000000" pitchFamily="34" charset="-128"/>
              </a:rPr>
              <a:t>：</a:t>
            </a:r>
            <a:r>
              <a:rPr lang="en-US" altLang="ja-JP" sz="1100" dirty="0">
                <a:latin typeface="Noto Sans JP" panose="020B0500000000000000" pitchFamily="34" charset="-128"/>
                <a:ea typeface="Noto Sans JP" panose="020B0500000000000000" pitchFamily="34" charset="-128"/>
              </a:rPr>
              <a:t>03-3263-5586</a:t>
            </a:r>
            <a:r>
              <a:rPr lang="ja-JP" altLang="en-US" sz="1100" dirty="0">
                <a:latin typeface="Noto Sans JP" panose="020B0500000000000000" pitchFamily="34" charset="-128"/>
                <a:ea typeface="Noto Sans JP" panose="020B0500000000000000" pitchFamily="34" charset="-128"/>
              </a:rPr>
              <a:t>　</a:t>
            </a:r>
            <a:r>
              <a:rPr lang="en-US" altLang="ja-JP" sz="1100" dirty="0">
                <a:latin typeface="Noto Sans JP" panose="020B0500000000000000" pitchFamily="34" charset="-128"/>
                <a:ea typeface="Noto Sans JP" panose="020B0500000000000000" pitchFamily="34" charset="-128"/>
              </a:rPr>
              <a:t>FAX</a:t>
            </a:r>
            <a:r>
              <a:rPr lang="ja-JP" altLang="en-US" sz="1100" dirty="0">
                <a:latin typeface="Noto Sans JP" panose="020B0500000000000000" pitchFamily="34" charset="-128"/>
                <a:ea typeface="Noto Sans JP" panose="020B0500000000000000" pitchFamily="34" charset="-128"/>
              </a:rPr>
              <a:t>：</a:t>
            </a:r>
            <a:r>
              <a:rPr lang="en-US" altLang="ja-JP" sz="1100" dirty="0">
                <a:latin typeface="Noto Sans JP" panose="020B0500000000000000" pitchFamily="34" charset="-128"/>
                <a:ea typeface="Noto Sans JP" panose="020B0500000000000000" pitchFamily="34" charset="-128"/>
              </a:rPr>
              <a:t>03-3263-5732</a:t>
            </a:r>
            <a:r>
              <a:rPr lang="ja-JP" altLang="en-US" sz="1100" dirty="0">
                <a:latin typeface="Noto Sans JP" panose="020B0500000000000000" pitchFamily="34" charset="-128"/>
                <a:ea typeface="Noto Sans JP" panose="020B0500000000000000" pitchFamily="34" charset="-128"/>
              </a:rPr>
              <a:t>　</a:t>
            </a:r>
            <a:r>
              <a:rPr lang="en-US" altLang="ja-JP" sz="1100" dirty="0">
                <a:latin typeface="Noto Sans JP" panose="020B0500000000000000" pitchFamily="34" charset="-128"/>
                <a:ea typeface="Noto Sans JP" panose="020B0500000000000000" pitchFamily="34" charset="-128"/>
              </a:rPr>
              <a:t>E-mail</a:t>
            </a:r>
            <a:r>
              <a:rPr lang="ja-JP" altLang="en-US" sz="1100" dirty="0">
                <a:latin typeface="Noto Sans JP" panose="020B0500000000000000" pitchFamily="34" charset="-128"/>
                <a:ea typeface="Noto Sans JP" panose="020B0500000000000000" pitchFamily="34" charset="-128"/>
              </a:rPr>
              <a:t>：</a:t>
            </a:r>
            <a:r>
              <a:rPr lang="en-US" altLang="ja-JP" sz="1100" dirty="0">
                <a:latin typeface="Noto Sans JP" panose="020B0500000000000000" pitchFamily="34" charset="-128"/>
                <a:ea typeface="Noto Sans JP" panose="020B0500000000000000" pitchFamily="34" charset="-128"/>
              </a:rPr>
              <a:t>kikaku-ka@furusato-zaidan.or.jp</a:t>
            </a:r>
            <a:endParaRPr lang="ja-JP" altLang="en-US" sz="1100" dirty="0">
              <a:latin typeface="Noto Sans JP" panose="020B0500000000000000" pitchFamily="34" charset="-128"/>
              <a:ea typeface="Noto Sans JP" panose="020B0500000000000000" pitchFamily="34" charset="-128"/>
            </a:endParaRPr>
          </a:p>
        </p:txBody>
      </p:sp>
      <p:sp>
        <p:nvSpPr>
          <p:cNvPr id="15" name="テキスト ボックス 14">
            <a:extLst>
              <a:ext uri="{FF2B5EF4-FFF2-40B4-BE49-F238E27FC236}">
                <a16:creationId xmlns:a16="http://schemas.microsoft.com/office/drawing/2014/main" id="{C3863211-8611-9DCF-C539-8FB3BFCD0062}"/>
              </a:ext>
            </a:extLst>
          </p:cNvPr>
          <p:cNvSpPr txBox="1"/>
          <p:nvPr/>
        </p:nvSpPr>
        <p:spPr>
          <a:xfrm>
            <a:off x="4315094" y="7970816"/>
            <a:ext cx="2497092" cy="714042"/>
          </a:xfrm>
          <a:prstGeom prst="rect">
            <a:avLst/>
          </a:prstGeom>
          <a:noFill/>
        </p:spPr>
        <p:txBody>
          <a:bodyPr wrap="square" rtlCol="0">
            <a:spAutoFit/>
          </a:bodyPr>
          <a:lstStyle/>
          <a:p>
            <a:pPr lvl="0">
              <a:spcBef>
                <a:spcPct val="20000"/>
              </a:spcBef>
            </a:pPr>
            <a:r>
              <a:rPr lang="en-US" altLang="ja-JP" sz="1400" b="1" dirty="0">
                <a:latin typeface="Noto Sans JP" panose="020B0500000000000000" pitchFamily="34" charset="-128"/>
                <a:ea typeface="Noto Sans JP" panose="020B0500000000000000" pitchFamily="34" charset="-128"/>
              </a:rPr>
              <a:t>【</a:t>
            </a:r>
            <a:r>
              <a:rPr lang="ja-JP" altLang="en-US" sz="1400" b="1" dirty="0">
                <a:latin typeface="Noto Sans JP" panose="020B0500000000000000" pitchFamily="34" charset="-128"/>
                <a:ea typeface="Noto Sans JP" panose="020B0500000000000000" pitchFamily="34" charset="-128"/>
              </a:rPr>
              <a:t>公募期間</a:t>
            </a:r>
            <a:r>
              <a:rPr lang="en-US" altLang="ja-JP" sz="1400" b="1" dirty="0">
                <a:latin typeface="Noto Sans JP" panose="020B0500000000000000" pitchFamily="34" charset="-128"/>
                <a:ea typeface="Noto Sans JP" panose="020B0500000000000000" pitchFamily="34" charset="-128"/>
              </a:rPr>
              <a:t>】</a:t>
            </a:r>
          </a:p>
          <a:p>
            <a:pPr lvl="0">
              <a:spcBef>
                <a:spcPct val="20000"/>
              </a:spcBef>
            </a:pPr>
            <a:r>
              <a:rPr lang="ja-JP" altLang="en-US" sz="1100" dirty="0">
                <a:latin typeface="Noto Sans JP" panose="020B0500000000000000" pitchFamily="34" charset="-128"/>
                <a:ea typeface="Noto Sans JP" panose="020B0500000000000000" pitchFamily="34" charset="-128"/>
              </a:rPr>
              <a:t>　令和</a:t>
            </a:r>
            <a:r>
              <a:rPr lang="ja-JP" altLang="en-US" sz="1100" dirty="0">
                <a:solidFill>
                  <a:srgbClr val="FF0000"/>
                </a:solidFill>
                <a:latin typeface="Noto Sans JP" panose="020B0500000000000000" pitchFamily="34" charset="-128"/>
                <a:ea typeface="Noto Sans JP" panose="020B0500000000000000" pitchFamily="34" charset="-128"/>
              </a:rPr>
              <a:t>７</a:t>
            </a:r>
            <a:r>
              <a:rPr lang="ja-JP" altLang="en-US" sz="1100" dirty="0">
                <a:latin typeface="Noto Sans JP" panose="020B0500000000000000" pitchFamily="34" charset="-128"/>
                <a:ea typeface="Noto Sans JP" panose="020B0500000000000000" pitchFamily="34" charset="-128"/>
              </a:rPr>
              <a:t>年　９月　</a:t>
            </a:r>
            <a:r>
              <a:rPr lang="ja-JP" altLang="en-US" sz="1100" dirty="0">
                <a:solidFill>
                  <a:srgbClr val="FF0000"/>
                </a:solidFill>
                <a:latin typeface="Noto Sans JP" panose="020B0500000000000000" pitchFamily="34" charset="-128"/>
                <a:ea typeface="Noto Sans JP" panose="020B0500000000000000" pitchFamily="34" charset="-128"/>
              </a:rPr>
              <a:t>１</a:t>
            </a:r>
            <a:r>
              <a:rPr lang="ja-JP" altLang="en-US" sz="1100" dirty="0">
                <a:latin typeface="Noto Sans JP" panose="020B0500000000000000" pitchFamily="34" charset="-128"/>
                <a:ea typeface="Noto Sans JP" panose="020B0500000000000000" pitchFamily="34" charset="-128"/>
              </a:rPr>
              <a:t>日（月）から</a:t>
            </a:r>
            <a:endParaRPr lang="en-US" altLang="ja-JP" sz="1100" dirty="0">
              <a:latin typeface="Noto Sans JP" panose="020B0500000000000000" pitchFamily="34" charset="-128"/>
              <a:ea typeface="Noto Sans JP" panose="020B0500000000000000" pitchFamily="34" charset="-128"/>
            </a:endParaRPr>
          </a:p>
          <a:p>
            <a:pPr lvl="0">
              <a:spcBef>
                <a:spcPct val="20000"/>
              </a:spcBef>
            </a:pPr>
            <a:r>
              <a:rPr lang="ja-JP" altLang="en-US" sz="1100" dirty="0">
                <a:latin typeface="Noto Sans JP" panose="020B0500000000000000" pitchFamily="34" charset="-128"/>
                <a:ea typeface="Noto Sans JP" panose="020B0500000000000000" pitchFamily="34" charset="-128"/>
              </a:rPr>
              <a:t>　令和</a:t>
            </a:r>
            <a:r>
              <a:rPr lang="ja-JP" altLang="en-US" sz="1100" dirty="0">
                <a:solidFill>
                  <a:srgbClr val="FF0000"/>
                </a:solidFill>
                <a:latin typeface="Noto Sans JP" panose="020B0500000000000000" pitchFamily="34" charset="-128"/>
                <a:ea typeface="Noto Sans JP" panose="020B0500000000000000" pitchFamily="34" charset="-128"/>
              </a:rPr>
              <a:t>７</a:t>
            </a:r>
            <a:r>
              <a:rPr lang="ja-JP" altLang="en-US" sz="1100" dirty="0">
                <a:latin typeface="Noto Sans JP" panose="020B0500000000000000" pitchFamily="34" charset="-128"/>
                <a:ea typeface="Noto Sans JP" panose="020B0500000000000000" pitchFamily="34" charset="-128"/>
              </a:rPr>
              <a:t>年１１月</a:t>
            </a:r>
            <a:r>
              <a:rPr lang="ja-JP" altLang="en-US" sz="1100" dirty="0">
                <a:solidFill>
                  <a:srgbClr val="FF0000"/>
                </a:solidFill>
                <a:latin typeface="Noto Sans JP" panose="020B0500000000000000" pitchFamily="34" charset="-128"/>
                <a:ea typeface="Noto Sans JP" panose="020B0500000000000000" pitchFamily="34" charset="-128"/>
              </a:rPr>
              <a:t>１４</a:t>
            </a:r>
            <a:r>
              <a:rPr lang="ja-JP" altLang="en-US" sz="1100" dirty="0">
                <a:latin typeface="Noto Sans JP" panose="020B0500000000000000" pitchFamily="34" charset="-128"/>
                <a:ea typeface="Noto Sans JP" panose="020B0500000000000000" pitchFamily="34" charset="-128"/>
              </a:rPr>
              <a:t>日（金）まで</a:t>
            </a:r>
            <a:endParaRPr lang="ja-JP" altLang="en-US" sz="1400" dirty="0"/>
          </a:p>
        </p:txBody>
      </p:sp>
      <p:pic>
        <p:nvPicPr>
          <p:cNvPr id="4" name="図 3" descr="飛行機の模型&#10;&#10;中程度の精度で自動的に生成された説明">
            <a:extLst>
              <a:ext uri="{FF2B5EF4-FFF2-40B4-BE49-F238E27FC236}">
                <a16:creationId xmlns:a16="http://schemas.microsoft.com/office/drawing/2014/main" id="{3219484B-29AF-0EFF-EA87-4CE39A65CC4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225742" y="7096537"/>
            <a:ext cx="1514390" cy="1685886"/>
          </a:xfrm>
          <a:prstGeom prst="rect">
            <a:avLst/>
          </a:prstGeom>
        </p:spPr>
      </p:pic>
      <p:sp>
        <p:nvSpPr>
          <p:cNvPr id="12" name="テキスト ボックス 11">
            <a:extLst>
              <a:ext uri="{FF2B5EF4-FFF2-40B4-BE49-F238E27FC236}">
                <a16:creationId xmlns:a16="http://schemas.microsoft.com/office/drawing/2014/main" id="{DEB56E5D-5121-E925-E1B1-9C2EB5DB932A}"/>
              </a:ext>
            </a:extLst>
          </p:cNvPr>
          <p:cNvSpPr txBox="1"/>
          <p:nvPr/>
        </p:nvSpPr>
        <p:spPr>
          <a:xfrm>
            <a:off x="233635" y="8696675"/>
            <a:ext cx="1498605" cy="400110"/>
          </a:xfrm>
          <a:prstGeom prst="rect">
            <a:avLst/>
          </a:prstGeom>
          <a:noFill/>
        </p:spPr>
        <p:txBody>
          <a:bodyPr wrap="square">
            <a:spAutoFit/>
          </a:bodyPr>
          <a:lstStyle/>
          <a:p>
            <a:r>
              <a:rPr lang="ja-JP" altLang="en-US" sz="1000" dirty="0"/>
              <a:t>エコでサスティナブルな繊維製品の開発。</a:t>
            </a:r>
          </a:p>
        </p:txBody>
      </p:sp>
      <p:sp>
        <p:nvSpPr>
          <p:cNvPr id="13" name="テキスト ボックス 12">
            <a:extLst>
              <a:ext uri="{FF2B5EF4-FFF2-40B4-BE49-F238E27FC236}">
                <a16:creationId xmlns:a16="http://schemas.microsoft.com/office/drawing/2014/main" id="{AF28DC8C-F773-91BB-4438-F9ADA9A38D0C}"/>
              </a:ext>
            </a:extLst>
          </p:cNvPr>
          <p:cNvSpPr txBox="1"/>
          <p:nvPr/>
        </p:nvSpPr>
        <p:spPr>
          <a:xfrm>
            <a:off x="99540" y="6939773"/>
            <a:ext cx="953539" cy="246221"/>
          </a:xfrm>
          <a:prstGeom prst="rect">
            <a:avLst/>
          </a:prstGeom>
          <a:noFill/>
        </p:spPr>
        <p:txBody>
          <a:bodyPr wrap="square">
            <a:spAutoFit/>
          </a:bodyPr>
          <a:lstStyle/>
          <a:p>
            <a:r>
              <a:rPr lang="ja-JP" altLang="en-US" sz="1000" dirty="0"/>
              <a:t>山形県米沢市</a:t>
            </a:r>
          </a:p>
        </p:txBody>
      </p:sp>
      <p:pic>
        <p:nvPicPr>
          <p:cNvPr id="14" name="図 13">
            <a:extLst>
              <a:ext uri="{FF2B5EF4-FFF2-40B4-BE49-F238E27FC236}">
                <a16:creationId xmlns:a16="http://schemas.microsoft.com/office/drawing/2014/main" id="{ECDA8411-3988-CA8F-A68A-1AABEB3DF9FB}"/>
              </a:ext>
            </a:extLst>
          </p:cNvPr>
          <p:cNvPicPr>
            <a:picLocks noChangeAspect="1"/>
          </p:cNvPicPr>
          <p:nvPr/>
        </p:nvPicPr>
        <p:blipFill>
          <a:blip r:embed="rId4"/>
          <a:stretch>
            <a:fillRect/>
          </a:stretch>
        </p:blipFill>
        <p:spPr>
          <a:xfrm>
            <a:off x="2111258" y="7343193"/>
            <a:ext cx="1975994" cy="1192574"/>
          </a:xfrm>
          <a:prstGeom prst="rect">
            <a:avLst/>
          </a:prstGeom>
        </p:spPr>
      </p:pic>
      <p:sp>
        <p:nvSpPr>
          <p:cNvPr id="18" name="テキスト ボックス 17">
            <a:extLst>
              <a:ext uri="{FF2B5EF4-FFF2-40B4-BE49-F238E27FC236}">
                <a16:creationId xmlns:a16="http://schemas.microsoft.com/office/drawing/2014/main" id="{07C7FA09-0C2A-4E6E-87E1-2B6037D2A202}"/>
              </a:ext>
            </a:extLst>
          </p:cNvPr>
          <p:cNvSpPr txBox="1"/>
          <p:nvPr/>
        </p:nvSpPr>
        <p:spPr>
          <a:xfrm>
            <a:off x="2145716" y="6939773"/>
            <a:ext cx="1283284" cy="246221"/>
          </a:xfrm>
          <a:prstGeom prst="rect">
            <a:avLst/>
          </a:prstGeom>
          <a:noFill/>
        </p:spPr>
        <p:txBody>
          <a:bodyPr wrap="square">
            <a:spAutoFit/>
          </a:bodyPr>
          <a:lstStyle/>
          <a:p>
            <a:r>
              <a:rPr lang="ja-JP" altLang="en-US" sz="1000" dirty="0"/>
              <a:t>和歌山県有田市</a:t>
            </a:r>
          </a:p>
        </p:txBody>
      </p:sp>
      <p:sp>
        <p:nvSpPr>
          <p:cNvPr id="19" name="テキスト ボックス 18">
            <a:extLst>
              <a:ext uri="{FF2B5EF4-FFF2-40B4-BE49-F238E27FC236}">
                <a16:creationId xmlns:a16="http://schemas.microsoft.com/office/drawing/2014/main" id="{1C5572C2-0238-327B-D43C-2D87CAD4EC19}"/>
              </a:ext>
            </a:extLst>
          </p:cNvPr>
          <p:cNvSpPr txBox="1"/>
          <p:nvPr/>
        </p:nvSpPr>
        <p:spPr>
          <a:xfrm>
            <a:off x="2268704" y="8732367"/>
            <a:ext cx="1661102" cy="400110"/>
          </a:xfrm>
          <a:prstGeom prst="rect">
            <a:avLst/>
          </a:prstGeom>
          <a:noFill/>
        </p:spPr>
        <p:txBody>
          <a:bodyPr wrap="square">
            <a:spAutoFit/>
          </a:bodyPr>
          <a:lstStyle/>
          <a:p>
            <a:r>
              <a:rPr lang="ja-JP" altLang="en-US" sz="1000" dirty="0"/>
              <a:t>みかん搾汁時の残渣を活用しみかんバターを開発。</a:t>
            </a:r>
          </a:p>
        </p:txBody>
      </p:sp>
      <p:pic>
        <p:nvPicPr>
          <p:cNvPr id="6" name="図 5">
            <a:extLst>
              <a:ext uri="{FF2B5EF4-FFF2-40B4-BE49-F238E27FC236}">
                <a16:creationId xmlns:a16="http://schemas.microsoft.com/office/drawing/2014/main" id="{A863C04F-2544-1E3F-9B16-09ED4BD63AB2}"/>
              </a:ext>
            </a:extLst>
          </p:cNvPr>
          <p:cNvPicPr>
            <a:picLocks noChangeAspect="1"/>
          </p:cNvPicPr>
          <p:nvPr/>
        </p:nvPicPr>
        <p:blipFill>
          <a:blip r:embed="rId5"/>
          <a:stretch>
            <a:fillRect/>
          </a:stretch>
        </p:blipFill>
        <p:spPr>
          <a:xfrm>
            <a:off x="732486" y="3515433"/>
            <a:ext cx="5393029" cy="3202215"/>
          </a:xfrm>
          <a:prstGeom prst="rect">
            <a:avLst/>
          </a:prstGeom>
        </p:spPr>
      </p:pic>
    </p:spTree>
    <p:extLst>
      <p:ext uri="{BB962C8B-B14F-4D97-AF65-F5344CB8AC3E}">
        <p14:creationId xmlns:p14="http://schemas.microsoft.com/office/powerpoint/2010/main" val="19209758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3493</TotalTime>
  <Words>375</Words>
  <Application>Microsoft Office PowerPoint</Application>
  <PresentationFormat>A4 210 x 297 mm</PresentationFormat>
  <Paragraphs>30</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Noto Sans JP</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ふるさとものづくり支援事業</dc:title>
  <dc:creator>（財）地域総合整備財団</dc:creator>
  <cp:lastModifiedBy>柴田 省吾</cp:lastModifiedBy>
  <cp:revision>170</cp:revision>
  <cp:lastPrinted>2024-09-06T05:45:38Z</cp:lastPrinted>
  <dcterms:created xsi:type="dcterms:W3CDTF">2015-11-16T01:17:03Z</dcterms:created>
  <dcterms:modified xsi:type="dcterms:W3CDTF">2025-08-14T02:44:00Z</dcterms:modified>
</cp:coreProperties>
</file>